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22"/>
  </p:handoutMasterIdLst>
  <p:sldIdLst>
    <p:sldId id="313" r:id="rId4"/>
    <p:sldId id="281" r:id="rId6"/>
    <p:sldId id="259" r:id="rId7"/>
    <p:sldId id="300" r:id="rId8"/>
    <p:sldId id="309" r:id="rId9"/>
    <p:sldId id="302" r:id="rId10"/>
    <p:sldId id="303" r:id="rId11"/>
    <p:sldId id="310" r:id="rId12"/>
    <p:sldId id="304" r:id="rId13"/>
    <p:sldId id="311" r:id="rId14"/>
    <p:sldId id="305" r:id="rId15"/>
    <p:sldId id="307" r:id="rId16"/>
    <p:sldId id="306" r:id="rId17"/>
    <p:sldId id="312" r:id="rId18"/>
    <p:sldId id="308" r:id="rId19"/>
    <p:sldId id="283" r:id="rId20"/>
    <p:sldId id="277" r:id="rId2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汉仪综艺体简" charset="-122"/>
        <a:ea typeface="汉仪综艺体简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3868" userDrawn="1">
          <p15:clr>
            <a:srgbClr val="A4A3A4"/>
          </p15:clr>
        </p15:guide>
        <p15:guide id="3" orient="horz" pos="493" userDrawn="1">
          <p15:clr>
            <a:srgbClr val="A4A3A4"/>
          </p15:clr>
        </p15:guide>
        <p15:guide id="4" pos="429" userDrawn="1">
          <p15:clr>
            <a:srgbClr val="A4A3A4"/>
          </p15:clr>
        </p15:guide>
        <p15:guide id="5" pos="7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6131"/>
    <a:srgbClr val="8B562B"/>
    <a:srgbClr val="784C25"/>
    <a:srgbClr val="FDE9CF"/>
    <a:srgbClr val="ECC283"/>
    <a:srgbClr val="EBBE7C"/>
    <a:srgbClr val="F2D4A8"/>
    <a:srgbClr val="DC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446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38" y="228"/>
      </p:cViewPr>
      <p:guideLst>
        <p:guide orient="horz" pos="1644"/>
        <p:guide pos="3868"/>
        <p:guide orient="horz" pos="493"/>
        <p:guide pos="429"/>
        <p:guide pos="7158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cs typeface="汉仪综艺体简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cs typeface="汉仪综艺体简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F4D5F3-B6A6-4F05-843D-07424C24F1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cs typeface="汉仪综艺体简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cs typeface="汉仪综艺体简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1DF6C1-1917-406A-A377-6BA7A6CBD0B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36F4B-45CC-4BD6-982C-42BF69485E7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79D484-56EF-48E3-AB9F-961C3F3A05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汉仪综艺体简" charset="-122"/>
        <a:ea typeface="汉仪综艺体简" charset="-122"/>
        <a:cs typeface="汉仪综艺体简" charset="-122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汉仪综艺体简" charset="-122"/>
        <a:ea typeface="汉仪综艺体简" charset="-122"/>
        <a:cs typeface="汉仪综艺体简" charset="-122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汉仪综艺体简" charset="-122"/>
        <a:ea typeface="汉仪综艺体简" charset="-122"/>
        <a:cs typeface="汉仪综艺体简" charset="-122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汉仪综艺体简" charset="-122"/>
        <a:ea typeface="汉仪综艺体简" charset="-122"/>
        <a:cs typeface="汉仪综艺体简" charset="-122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汉仪综艺体简" charset="-122"/>
        <a:ea typeface="汉仪综艺体简" charset="-122"/>
        <a:cs typeface="汉仪综艺体简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tags" Target="../tags/tag5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tags" Target="../tags/tag6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tags" Target="../tags/tag2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tags" Target="../tags/tag3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2"/>
          <a:srcRect r="19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23000">
                <a:schemeClr val="accent3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汉仪综艺体简" charset="-122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FB8CED-D925-43C0-A377-B91A5B10E92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3FBC83-0999-4D63-BA64-F5700865693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/>
          <p:cNvPicPr>
            <a:picLocks noChangeAspect="1"/>
          </p:cNvPicPr>
          <p:nvPr userDrawn="1"/>
        </p:nvPicPr>
        <p:blipFill>
          <a:blip r:embed="rId2"/>
          <a:srcRect r="190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23000">
                <a:schemeClr val="accent3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汉仪综艺体简" charset="-122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24C1AF-5D45-46E0-81DA-FCEE38F07B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BC5DFE-312F-43A3-A6FF-7FBB2FF1D1A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" y="0"/>
            <a:ext cx="122491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-57150" y="0"/>
            <a:ext cx="12249150" cy="6858000"/>
          </a:xfrm>
          <a:prstGeom prst="rect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2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F1A3D4-529D-4A83-A425-3903B5FFFC7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20A6B2-FBCF-41B2-946C-08B1B9F8368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6" descr="背景图案&#10;&#10;描述已自动生成"/>
          <p:cNvPicPr>
            <a:picLocks noChangeAspect="1"/>
          </p:cNvPicPr>
          <p:nvPr userDrawn="1"/>
        </p:nvPicPr>
        <p:blipFill>
          <a:blip r:embed="rId2"/>
          <a:srcRect r="41162"/>
          <a:stretch>
            <a:fillRect/>
          </a:stretch>
        </p:blipFill>
        <p:spPr>
          <a:xfrm>
            <a:off x="1588" y="0"/>
            <a:ext cx="121904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2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220" name="组合 8"/>
          <p:cNvGrpSpPr/>
          <p:nvPr userDrawn="1"/>
        </p:nvGrpSpPr>
        <p:grpSpPr>
          <a:xfrm>
            <a:off x="10155238" y="392113"/>
            <a:ext cx="1630362" cy="422275"/>
            <a:chOff x="1952" y="-1899"/>
            <a:chExt cx="7164" cy="1829"/>
          </a:xfrm>
        </p:grpSpPr>
        <p:pic>
          <p:nvPicPr>
            <p:cNvPr id="9221" name="图片 9" descr="966011e6-942b-49c2-9001-fadc5d90181c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2" name="图片 10" descr="966011e6-942b-49c2-9001-fadc5d90181c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3" name="图片 11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图片 12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9E8B0A-67A9-4B0A-AF2B-ABD9F16B4C6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F28391-D1F7-4E96-8599-535BDC034F6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6" descr="蓝色的天空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-7937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汉仪综艺体简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2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245" name="组合 9"/>
          <p:cNvGrpSpPr/>
          <p:nvPr userDrawn="1"/>
        </p:nvGrpSpPr>
        <p:grpSpPr>
          <a:xfrm>
            <a:off x="10155238" y="392113"/>
            <a:ext cx="1630362" cy="422275"/>
            <a:chOff x="1952" y="-1899"/>
            <a:chExt cx="7164" cy="1829"/>
          </a:xfrm>
        </p:grpSpPr>
        <p:pic>
          <p:nvPicPr>
            <p:cNvPr id="10246" name="图片 10" descr="966011e6-942b-49c2-9001-fadc5d90181c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7" name="图片 11" descr="966011e6-942b-49c2-9001-fadc5d90181c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8" name="图片 12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9" name="图片 13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日期占位符 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785360-626D-4D82-A145-92D012689F5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50120-4868-4264-9B03-9169D61DE5B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" y="0"/>
            <a:ext cx="122491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-57150" y="0"/>
            <a:ext cx="12249150" cy="6858000"/>
          </a:xfrm>
          <a:prstGeom prst="rect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2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9AA794-D869-4F29-9DE5-773AB021C28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39F6CC-D94D-461A-AC7E-118C9B9F70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 descr="背景图案&#10;&#10;描述已自动生成"/>
          <p:cNvPicPr>
            <a:picLocks noChangeAspect="1"/>
          </p:cNvPicPr>
          <p:nvPr userDrawn="1"/>
        </p:nvPicPr>
        <p:blipFill>
          <a:blip r:embed="rId2"/>
          <a:srcRect r="41162"/>
          <a:stretch>
            <a:fillRect/>
          </a:stretch>
        </p:blipFill>
        <p:spPr>
          <a:xfrm>
            <a:off x="1588" y="0"/>
            <a:ext cx="121904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2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124" name="组合 8"/>
          <p:cNvGrpSpPr/>
          <p:nvPr userDrawn="1"/>
        </p:nvGrpSpPr>
        <p:grpSpPr>
          <a:xfrm>
            <a:off x="10155238" y="392113"/>
            <a:ext cx="1630362" cy="422275"/>
            <a:chOff x="1952" y="-1899"/>
            <a:chExt cx="7164" cy="1829"/>
          </a:xfrm>
        </p:grpSpPr>
        <p:pic>
          <p:nvPicPr>
            <p:cNvPr id="5125" name="图片 9" descr="966011e6-942b-49c2-9001-fadc5d90181c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6" name="图片 10" descr="966011e6-942b-49c2-9001-fadc5d90181c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图片 11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8" name="图片 12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D6CA80-4BBE-41FB-AB66-25A3A9354ED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5BAA5AD-0923-4753-B332-AE89898C06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6" descr="蓝色的天空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-7937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汉仪综艺体简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2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149" name="组合 9"/>
          <p:cNvGrpSpPr/>
          <p:nvPr userDrawn="1"/>
        </p:nvGrpSpPr>
        <p:grpSpPr>
          <a:xfrm>
            <a:off x="10155238" y="392113"/>
            <a:ext cx="1630362" cy="422275"/>
            <a:chOff x="1952" y="-1899"/>
            <a:chExt cx="7164" cy="1829"/>
          </a:xfrm>
        </p:grpSpPr>
        <p:pic>
          <p:nvPicPr>
            <p:cNvPr id="6150" name="图片 10" descr="966011e6-942b-49c2-9001-fadc5d90181c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1" name="图片 11" descr="966011e6-942b-49c2-9001-fadc5d90181c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2" name="图片 12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3" name="图片 13" descr="966011e6-942b-49c2-9001-fadc5d90181c"/>
            <p:cNvPicPr>
              <a:picLocks noChangeAspect="1"/>
            </p:cNvPicPr>
            <p:nvPr userDrawn="1"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日期占位符 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C663D4-2782-4989-BFFC-5A230BED70A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C906DA-EAE9-480A-A05D-382B0F46FDB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202C2E-1322-4510-9159-0875D247AA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1495BF-D9CD-438E-9137-FAE7639EA4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86B845-02BC-4759-A62A-A501834658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汉仪综艺体简" charset="-122"/>
                <a:ea typeface="汉仪综艺体简" charset="-122"/>
                <a:cs typeface="汉仪综艺体简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ED6EC-3E96-4A83-AA33-1E16E75BCE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汉仪综艺体简" charset="-122"/>
          <a:ea typeface="汉仪综艺体简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汉仪综艺体简" charset="-122"/>
          <a:ea typeface="汉仪综艺体简" charset="-122"/>
          <a:cs typeface="汉仪综艺体简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52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20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7" Type="http://schemas.openxmlformats.org/officeDocument/2006/relationships/slideLayout" Target="../slideLayouts/slideLayout4.xml"/><Relationship Id="rId16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jpeg"/><Relationship Id="rId12" Type="http://schemas.openxmlformats.org/officeDocument/2006/relationships/tags" Target="../tags/tag62.xml"/><Relationship Id="rId11" Type="http://schemas.openxmlformats.org/officeDocument/2006/relationships/image" Target="../media/image21.jpeg"/><Relationship Id="rId10" Type="http://schemas.openxmlformats.org/officeDocument/2006/relationships/tags" Target="../tags/tag61.xml"/><Relationship Id="rId1" Type="http://schemas.openxmlformats.org/officeDocument/2006/relationships/tags" Target="../tags/tag5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image" Target="../media/image27.jpeg"/><Relationship Id="rId6" Type="http://schemas.openxmlformats.org/officeDocument/2006/relationships/tags" Target="../tags/tag67.xml"/><Relationship Id="rId5" Type="http://schemas.openxmlformats.org/officeDocument/2006/relationships/image" Target="../media/image26.jpe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2" Type="http://schemas.openxmlformats.org/officeDocument/2006/relationships/slideLayout" Target="../slideLayouts/slideLayout4.xml"/><Relationship Id="rId21" Type="http://schemas.openxmlformats.org/officeDocument/2006/relationships/image" Target="../media/image31.jpeg"/><Relationship Id="rId20" Type="http://schemas.openxmlformats.org/officeDocument/2006/relationships/tags" Target="../tags/tag77.xml"/><Relationship Id="rId2" Type="http://schemas.openxmlformats.org/officeDocument/2006/relationships/tags" Target="../tags/tag64.xml"/><Relationship Id="rId19" Type="http://schemas.openxmlformats.org/officeDocument/2006/relationships/image" Target="../media/image30.jpeg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image" Target="../media/image29.jpeg"/><Relationship Id="rId13" Type="http://schemas.openxmlformats.org/officeDocument/2006/relationships/tags" Target="../tags/tag72.xml"/><Relationship Id="rId12" Type="http://schemas.openxmlformats.org/officeDocument/2006/relationships/image" Target="../media/image28.jpeg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9" Type="http://schemas.openxmlformats.org/officeDocument/2006/relationships/image" Target="../media/image6.jpeg"/><Relationship Id="rId28" Type="http://schemas.openxmlformats.org/officeDocument/2006/relationships/image" Target="../media/image11.jpeg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8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jpe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5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8.png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43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" name="平行四边形 54"/>
          <p:cNvSpPr/>
          <p:nvPr/>
        </p:nvSpPr>
        <p:spPr>
          <a:xfrm>
            <a:off x="2514600" y="3984625"/>
            <a:ext cx="1303338" cy="76200"/>
          </a:xfrm>
          <a:prstGeom prst="parallelogram">
            <a:avLst/>
          </a:prstGeom>
          <a:gradFill flip="none" rotWithShape="1">
            <a:gsLst>
              <a:gs pos="9000">
                <a:srgbClr val="FEF2E2">
                  <a:alpha val="0"/>
                </a:srgbClr>
              </a:gs>
              <a:gs pos="100000">
                <a:srgbClr val="EBBE7C">
                  <a:alpha val="52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图片 23" descr="Billfish.qkkreE"/>
          <p:cNvPicPr>
            <a:picLocks noGrp="1"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>
            <a:off x="1470025" y="1331913"/>
            <a:ext cx="990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24" descr="Billfish.PxhTij"/>
          <p:cNvPicPr>
            <a:picLocks noGrp="1" noChangeAspect="1"/>
          </p:cNvPicPr>
          <p:nvPr/>
        </p:nvPicPr>
        <p:blipFill>
          <a:blip r:embed="rId2">
            <a:grayscl/>
          </a:blip>
          <a:srcRect r="46849"/>
          <a:stretch>
            <a:fillRect/>
          </a:stretch>
        </p:blipFill>
        <p:spPr>
          <a:xfrm>
            <a:off x="8950325" y="1222375"/>
            <a:ext cx="1550988" cy="1004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810385" y="1602105"/>
            <a:ext cx="8913494" cy="25533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zh-CN" altLang="en-US" sz="8000" kern="1200" cap="none" spc="0" normalizeH="0" baseline="0" noProof="0" dirty="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汉仪综艺体简" charset="-122"/>
                <a:ea typeface="汉仪综艺体简" charset="-122"/>
                <a:cs typeface="汉仪综艺体简" charset="-122"/>
              </a:rPr>
              <a:t>党建引领志愿服务高质量发展</a:t>
            </a:r>
            <a:endParaRPr kumimoji="0" lang="zh-CN" altLang="en-US" sz="8000" kern="1200" cap="none" spc="0" normalizeH="0" baseline="0" noProof="0" dirty="0"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2251075" y="4419600"/>
            <a:ext cx="7689850" cy="4302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986723" y="4465954"/>
            <a:ext cx="6218556" cy="3371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0" indent="0" algn="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B6D36"/>
                    </a:gs>
                    <a:gs pos="100000">
                      <a:srgbClr val="784C25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以辽宁交投实业公司青年志愿服务队”红马甲“志愿服务品牌为例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B6D36"/>
                  </a:gs>
                  <a:gs pos="100000">
                    <a:srgbClr val="784C25"/>
                  </a:gs>
                </a:gsLst>
                <a:lin ang="135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grpSp>
        <p:nvGrpSpPr>
          <p:cNvPr id="13319" name="组合 27"/>
          <p:cNvGrpSpPr/>
          <p:nvPr/>
        </p:nvGrpSpPr>
        <p:grpSpPr>
          <a:xfrm flipH="1">
            <a:off x="2362200" y="4543425"/>
            <a:ext cx="534988" cy="180975"/>
            <a:chOff x="8229085" y="4261279"/>
            <a:chExt cx="395601" cy="134066"/>
          </a:xfrm>
        </p:grpSpPr>
        <p:sp>
          <p:nvSpPr>
            <p:cNvPr id="29" name="星形: 五角 28"/>
            <p:cNvSpPr/>
            <p:nvPr/>
          </p:nvSpPr>
          <p:spPr>
            <a:xfrm>
              <a:off x="8229085" y="4261279"/>
              <a:ext cx="134066" cy="134066"/>
            </a:xfrm>
            <a:prstGeom prst="star5">
              <a:avLst>
                <a:gd name="adj" fmla="val 20973"/>
                <a:gd name="hf" fmla="val 105146"/>
                <a:gd name="vf" fmla="val 110557"/>
              </a:avLst>
            </a:prstGeom>
            <a:solidFill>
              <a:srgbClr val="EBBE7C"/>
            </a:solidFill>
            <a:ln>
              <a:noFill/>
            </a:ln>
            <a:effectLst>
              <a:outerShdw blurRad="127000" dist="88900" dir="2700000" algn="tl" rotWithShape="0">
                <a:srgbClr val="EBBE7C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星形: 五角 29"/>
            <p:cNvSpPr/>
            <p:nvPr/>
          </p:nvSpPr>
          <p:spPr>
            <a:xfrm>
              <a:off x="8407129" y="4279107"/>
              <a:ext cx="110602" cy="110602"/>
            </a:xfrm>
            <a:prstGeom prst="star5">
              <a:avLst>
                <a:gd name="adj" fmla="val 20973"/>
                <a:gd name="hf" fmla="val 105146"/>
                <a:gd name="vf" fmla="val 110557"/>
              </a:avLst>
            </a:prstGeom>
            <a:solidFill>
              <a:srgbClr val="EBBE7C"/>
            </a:solidFill>
            <a:ln>
              <a:noFill/>
            </a:ln>
            <a:effectLst>
              <a:outerShdw blurRad="127000" dist="88900" dir="2700000" algn="tl" rotWithShape="0">
                <a:srgbClr val="EBBE7C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星形: 五角 30"/>
            <p:cNvSpPr/>
            <p:nvPr/>
          </p:nvSpPr>
          <p:spPr>
            <a:xfrm>
              <a:off x="8561709" y="4310574"/>
              <a:ext cx="62977" cy="62977"/>
            </a:xfrm>
            <a:prstGeom prst="star5">
              <a:avLst>
                <a:gd name="adj" fmla="val 20973"/>
                <a:gd name="hf" fmla="val 105146"/>
                <a:gd name="vf" fmla="val 110557"/>
              </a:avLst>
            </a:prstGeom>
            <a:solidFill>
              <a:srgbClr val="EBBE7C"/>
            </a:solidFill>
            <a:ln>
              <a:noFill/>
            </a:ln>
            <a:effectLst>
              <a:outerShdw blurRad="127000" dist="88900" dir="2700000" algn="tl" rotWithShape="0">
                <a:srgbClr val="EBBE7C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3323" name="组合 31"/>
          <p:cNvGrpSpPr/>
          <p:nvPr/>
        </p:nvGrpSpPr>
        <p:grpSpPr>
          <a:xfrm>
            <a:off x="9296400" y="4543425"/>
            <a:ext cx="533400" cy="180975"/>
            <a:chOff x="8229085" y="4261279"/>
            <a:chExt cx="395601" cy="134066"/>
          </a:xfrm>
        </p:grpSpPr>
        <p:sp>
          <p:nvSpPr>
            <p:cNvPr id="33" name="星形: 五角 32"/>
            <p:cNvSpPr/>
            <p:nvPr/>
          </p:nvSpPr>
          <p:spPr>
            <a:xfrm>
              <a:off x="8229085" y="4261279"/>
              <a:ext cx="134066" cy="134066"/>
            </a:xfrm>
            <a:prstGeom prst="star5">
              <a:avLst>
                <a:gd name="adj" fmla="val 20973"/>
                <a:gd name="hf" fmla="val 105146"/>
                <a:gd name="vf" fmla="val 110557"/>
              </a:avLst>
            </a:prstGeom>
            <a:solidFill>
              <a:srgbClr val="E8B366"/>
            </a:solidFill>
            <a:ln>
              <a:noFill/>
            </a:ln>
            <a:effectLst>
              <a:outerShdw blurRad="127000" dist="88900" dir="2700000" algn="tl" rotWithShape="0">
                <a:srgbClr val="EBBE7C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星形: 五角 33"/>
            <p:cNvSpPr/>
            <p:nvPr/>
          </p:nvSpPr>
          <p:spPr>
            <a:xfrm>
              <a:off x="8407129" y="4279107"/>
              <a:ext cx="110602" cy="110602"/>
            </a:xfrm>
            <a:prstGeom prst="star5">
              <a:avLst>
                <a:gd name="adj" fmla="val 20973"/>
                <a:gd name="hf" fmla="val 105146"/>
                <a:gd name="vf" fmla="val 110557"/>
              </a:avLst>
            </a:prstGeom>
            <a:solidFill>
              <a:srgbClr val="E8B366"/>
            </a:solidFill>
            <a:ln>
              <a:noFill/>
            </a:ln>
            <a:effectLst>
              <a:outerShdw blurRad="127000" dist="88900" dir="2700000" algn="tl" rotWithShape="0">
                <a:srgbClr val="EBBE7C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星形: 五角 34"/>
            <p:cNvSpPr/>
            <p:nvPr/>
          </p:nvSpPr>
          <p:spPr>
            <a:xfrm>
              <a:off x="8561709" y="4310574"/>
              <a:ext cx="62977" cy="62977"/>
            </a:xfrm>
            <a:prstGeom prst="star5">
              <a:avLst>
                <a:gd name="adj" fmla="val 20973"/>
                <a:gd name="hf" fmla="val 105146"/>
                <a:gd name="vf" fmla="val 110557"/>
              </a:avLst>
            </a:prstGeom>
            <a:solidFill>
              <a:srgbClr val="EBBE7C"/>
            </a:solidFill>
            <a:ln>
              <a:noFill/>
            </a:ln>
            <a:effectLst>
              <a:outerShdw blurRad="127000" dist="88900" dir="2700000" algn="tl" rotWithShape="0">
                <a:srgbClr val="EBBE7C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49" name="直接连接符 48"/>
          <p:cNvCxnSpPr/>
          <p:nvPr/>
        </p:nvCxnSpPr>
        <p:spPr>
          <a:xfrm>
            <a:off x="6141085" y="1590675"/>
            <a:ext cx="2151379" cy="0"/>
          </a:xfrm>
          <a:prstGeom prst="line">
            <a:avLst/>
          </a:prstGeom>
          <a:ln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2705734" y="2870200"/>
            <a:ext cx="2599691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3068320" y="4205288"/>
            <a:ext cx="2588260" cy="0"/>
          </a:xfrm>
          <a:prstGeom prst="line">
            <a:avLst/>
          </a:prstGeom>
          <a:ln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平行四边形 55"/>
          <p:cNvSpPr/>
          <p:nvPr/>
        </p:nvSpPr>
        <p:spPr>
          <a:xfrm>
            <a:off x="6521450" y="2857500"/>
            <a:ext cx="2163763" cy="46038"/>
          </a:xfrm>
          <a:prstGeom prst="parallelogram">
            <a:avLst/>
          </a:prstGeom>
          <a:gradFill flip="none" rotWithShape="1">
            <a:gsLst>
              <a:gs pos="9000">
                <a:srgbClr val="FEF2E2">
                  <a:alpha val="0"/>
                </a:srgbClr>
              </a:gs>
              <a:gs pos="100000">
                <a:srgbClr val="EBBE7C">
                  <a:alpha val="52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7757794" y="1712913"/>
            <a:ext cx="1017906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32" name="组合 3"/>
          <p:cNvGrpSpPr/>
          <p:nvPr/>
        </p:nvGrpSpPr>
        <p:grpSpPr>
          <a:xfrm rot="-10800000" flipV="1">
            <a:off x="11177588" y="574675"/>
            <a:ext cx="371475" cy="82550"/>
            <a:chOff x="6391275" y="1255856"/>
            <a:chExt cx="370578" cy="82801"/>
          </a:xfrm>
        </p:grpSpPr>
        <p:sp>
          <p:nvSpPr>
            <p:cNvPr id="5" name="椭圆 4"/>
            <p:cNvSpPr/>
            <p:nvPr/>
          </p:nvSpPr>
          <p:spPr>
            <a:xfrm>
              <a:off x="6391275" y="1255856"/>
              <a:ext cx="8280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6679052" y="1255856"/>
              <a:ext cx="8280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  <p:grpSp>
        <p:nvGrpSpPr>
          <p:cNvPr id="13336" name="组合 114"/>
          <p:cNvGrpSpPr/>
          <p:nvPr/>
        </p:nvGrpSpPr>
        <p:grpSpPr>
          <a:xfrm>
            <a:off x="365125" y="361950"/>
            <a:ext cx="1631950" cy="422275"/>
            <a:chOff x="1952" y="-1899"/>
            <a:chExt cx="7164" cy="1829"/>
          </a:xfrm>
        </p:grpSpPr>
        <p:pic>
          <p:nvPicPr>
            <p:cNvPr id="13337" name="图片 115" descr="966011e6-942b-49c2-9001-fadc5d90181c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38" name="图片 116" descr="966011e6-942b-49c2-9001-fadc5d90181c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39" name="图片 117" descr="966011e6-942b-49c2-9001-fadc5d90181c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40" name="图片 118" descr="966011e6-942b-49c2-9001-fadc5d90181c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-635" y="5379085"/>
            <a:ext cx="12093575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defTabSz="914400" eaLnBrk="0" fontAlgn="auto" hangingPunct="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1200" b="1" kern="1200" cap="none" spc="0" normalizeH="0" baseline="0" noProof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辽宁省高速公路实业发展有限责任公司</a:t>
            </a:r>
            <a:r>
              <a:rPr kumimoji="0" lang="en-US" altLang="zh-CN" sz="1200" b="1" kern="1200" cap="none" spc="0" normalizeH="0" baseline="0" noProof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  </a:t>
            </a:r>
            <a:endParaRPr kumimoji="0" lang="en-US" altLang="zh-CN" sz="1200" b="1" kern="1200" cap="none" spc="0" normalizeH="0" baseline="0" noProof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微软雅黑" panose="020B0502040204020203" pitchFamily="34" charset="-122"/>
            </a:endParaRPr>
          </a:p>
          <a:p>
            <a:pPr marR="0" algn="ctr" defTabSz="914400" eaLnBrk="0" fontAlgn="auto" hangingPunct="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1200" b="1" kern="1200" cap="none" spc="0" normalizeH="0" baseline="0" noProof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青年志愿服务队队长</a:t>
            </a:r>
            <a:r>
              <a:rPr kumimoji="0" lang="en-US" altLang="zh-CN" sz="1200" b="1" kern="1200" cap="none" spc="0" normalizeH="0" baseline="0" noProof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 </a:t>
            </a:r>
            <a:r>
              <a:rPr kumimoji="0" lang="zh-CN" altLang="en-US" sz="1200" b="1" kern="1200" cap="none" spc="0" normalizeH="0" baseline="0" noProof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王蕾</a:t>
            </a:r>
            <a:endParaRPr kumimoji="0" lang="zh-CN" altLang="en-US" sz="1200" b="1" kern="1200" cap="none" spc="0" normalizeH="0" baseline="0" noProof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微软雅黑" panose="020B0502040204020203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638174" y="2639059"/>
            <a:ext cx="9496426" cy="11068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发挥党建引领的组织优势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43158" y="1473903"/>
            <a:ext cx="7375363" cy="11988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800">
                <a:gradFill flip="none" rotWithShape="1">
                  <a:gsLst>
                    <a:gs pos="2000">
                      <a:srgbClr val="EDC488">
                        <a:alpha val="42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>
                  <a:noFill/>
                </a:ln>
                <a:gradFill flip="none" rotWithShape="1">
                  <a:gsLst>
                    <a:gs pos="2000">
                      <a:srgbClr val="EDC488">
                        <a:alpha val="78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Part FOUR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gradFill flip="none" rotWithShape="1">
                <a:gsLst>
                  <a:gs pos="2000">
                    <a:srgbClr val="EDC488">
                      <a:alpha val="78000"/>
                    </a:srgbClr>
                  </a:gs>
                  <a:gs pos="99000">
                    <a:srgbClr val="FEF2E2">
                      <a:alpha val="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81050" y="4187825"/>
            <a:ext cx="4381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8454884" y="3109637"/>
            <a:ext cx="4232415" cy="3153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>
                        <a:alpha val="27000"/>
                      </a:srgbClr>
                    </a:gs>
                    <a:gs pos="77000">
                      <a:srgbClr val="850101">
                        <a:alpha val="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04</a:t>
            </a:r>
            <a:endParaRPr kumimoji="0" lang="zh-CN" altLang="en-US" sz="19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>
                      <a:alpha val="27000"/>
                    </a:srgbClr>
                  </a:gs>
                  <a:gs pos="77000">
                    <a:srgbClr val="850101">
                      <a:alpha val="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687388" y="1789113"/>
            <a:ext cx="1608138" cy="43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88000" y="1793005"/>
            <a:ext cx="119243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B6D36"/>
                    </a:gs>
                    <a:gs pos="100000">
                      <a:srgbClr val="CE8C55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第四节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B6D36"/>
                  </a:gs>
                  <a:gs pos="100000">
                    <a:srgbClr val="CE8C55"/>
                  </a:gs>
                </a:gsLst>
                <a:lin ang="135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grpSp>
        <p:nvGrpSpPr>
          <p:cNvPr id="23559" name="组合 29"/>
          <p:cNvGrpSpPr/>
          <p:nvPr/>
        </p:nvGrpSpPr>
        <p:grpSpPr>
          <a:xfrm rot="-10800000" flipV="1">
            <a:off x="411163" y="520700"/>
            <a:ext cx="369887" cy="82550"/>
            <a:chOff x="6391275" y="1255856"/>
            <a:chExt cx="370578" cy="82801"/>
          </a:xfrm>
        </p:grpSpPr>
        <p:sp>
          <p:nvSpPr>
            <p:cNvPr id="31" name="椭圆 30"/>
            <p:cNvSpPr/>
            <p:nvPr/>
          </p:nvSpPr>
          <p:spPr>
            <a:xfrm>
              <a:off x="6389684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677559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发挥党建引领的组织优势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964363" y="1646238"/>
            <a:ext cx="4117975" cy="4117975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44000"/>
                </a:schemeClr>
              </a:gs>
              <a:gs pos="73000">
                <a:schemeClr val="accent4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汉仪综艺体简" charset="-122"/>
            </a:endParaRPr>
          </a:p>
        </p:txBody>
      </p:sp>
      <p:pic>
        <p:nvPicPr>
          <p:cNvPr id="8" name="图片 7" descr="C:/Users/Administrator/Desktop/1d9f0ebb-01d1-406d-bd61-04a2f2d745fd.jpg1d9f0ebb-01d1-406d-bd61-04a2f2d745fd"/>
          <p:cNvPicPr>
            <a:picLocks noChangeAspect="1"/>
          </p:cNvPicPr>
          <p:nvPr/>
        </p:nvPicPr>
        <p:blipFill>
          <a:blip r:embed="rId1"/>
          <a:srcRect l="16624" r="16624"/>
          <a:stretch>
            <a:fillRect/>
          </a:stretch>
        </p:blipFill>
        <p:spPr>
          <a:xfrm>
            <a:off x="7298689" y="1995170"/>
            <a:ext cx="3449320" cy="3449320"/>
          </a:xfrm>
          <a:prstGeom prst="ellipse">
            <a:avLst/>
          </a:prstGeom>
          <a:ln w="25400">
            <a:gradFill>
              <a:gsLst>
                <a:gs pos="0">
                  <a:srgbClr val="EDC488">
                    <a:alpha val="0"/>
                  </a:srgbClr>
                </a:gs>
                <a:gs pos="100000">
                  <a:srgbClr val="EDC488"/>
                </a:gs>
              </a:gsLst>
              <a:lin ang="16200000" scaled="1"/>
            </a:gradFill>
          </a:ln>
        </p:spPr>
      </p:pic>
      <p:grpSp>
        <p:nvGrpSpPr>
          <p:cNvPr id="24582" name="组合 28"/>
          <p:cNvGrpSpPr/>
          <p:nvPr/>
        </p:nvGrpSpPr>
        <p:grpSpPr>
          <a:xfrm>
            <a:off x="595313" y="1444625"/>
            <a:ext cx="5357812" cy="4675188"/>
            <a:chOff x="595902" y="1470170"/>
            <a:chExt cx="5357224" cy="4946505"/>
          </a:xfrm>
        </p:grpSpPr>
        <p:sp>
          <p:nvSpPr>
            <p:cNvPr id="6" name="对话气泡: 矩形 5"/>
            <p:cNvSpPr/>
            <p:nvPr/>
          </p:nvSpPr>
          <p:spPr>
            <a:xfrm>
              <a:off x="595902" y="1470170"/>
              <a:ext cx="5357224" cy="1520679"/>
            </a:xfrm>
            <a:prstGeom prst="wedgeRectCallout">
              <a:avLst>
                <a:gd name="adj1" fmla="val 55260"/>
                <a:gd name="adj2" fmla="val 22673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43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对话气泡: 矩形 15"/>
            <p:cNvSpPr/>
            <p:nvPr/>
          </p:nvSpPr>
          <p:spPr>
            <a:xfrm>
              <a:off x="595902" y="3183083"/>
              <a:ext cx="5357224" cy="1520679"/>
            </a:xfrm>
            <a:prstGeom prst="wedgeRectCallout">
              <a:avLst>
                <a:gd name="adj1" fmla="val 55260"/>
                <a:gd name="adj2" fmla="val 22673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43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对话气泡: 矩形 16"/>
            <p:cNvSpPr/>
            <p:nvPr/>
          </p:nvSpPr>
          <p:spPr>
            <a:xfrm>
              <a:off x="595902" y="4895996"/>
              <a:ext cx="5357224" cy="1520679"/>
            </a:xfrm>
            <a:prstGeom prst="wedgeRectCallout">
              <a:avLst>
                <a:gd name="adj1" fmla="val 55260"/>
                <a:gd name="adj2" fmla="val 22673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43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" name="星形: 五角 2"/>
          <p:cNvSpPr/>
          <p:nvPr>
            <p:custDataLst>
              <p:tags r:id="rId2"/>
            </p:custDataLst>
          </p:nvPr>
        </p:nvSpPr>
        <p:spPr>
          <a:xfrm flipH="1">
            <a:off x="854075" y="1828800"/>
            <a:ext cx="536575" cy="534988"/>
          </a:xfrm>
          <a:prstGeom prst="star5">
            <a:avLst>
              <a:gd name="adj" fmla="val 20973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491718" y="1634498"/>
            <a:ext cx="21272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</a:rPr>
              <a:t>动员组织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491614" y="2063750"/>
            <a:ext cx="4283076" cy="5835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党组织的动员和组织，迅速集结起一支规模大、素质高、能力强的志愿服务队伍。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13" name="星形: 五角 19"/>
          <p:cNvSpPr/>
          <p:nvPr>
            <p:custDataLst>
              <p:tags r:id="rId5"/>
            </p:custDataLst>
          </p:nvPr>
        </p:nvSpPr>
        <p:spPr>
          <a:xfrm flipH="1">
            <a:off x="854075" y="3429000"/>
            <a:ext cx="536575" cy="534988"/>
          </a:xfrm>
          <a:prstGeom prst="star5">
            <a:avLst>
              <a:gd name="adj" fmla="val 20973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1491718" y="3234711"/>
            <a:ext cx="21272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</a:rPr>
              <a:t>战斗堡垒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1491614" y="3663950"/>
            <a:ext cx="4283076" cy="5835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公司充分发挥基层党组织的战斗堡垒作用，以服务区为单位，建立志愿服务站。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4" name="星形: 五角 23"/>
          <p:cNvSpPr/>
          <p:nvPr>
            <p:custDataLst>
              <p:tags r:id="rId8"/>
            </p:custDataLst>
          </p:nvPr>
        </p:nvSpPr>
        <p:spPr>
          <a:xfrm flipH="1">
            <a:off x="854075" y="5099050"/>
            <a:ext cx="536575" cy="534988"/>
          </a:xfrm>
          <a:prstGeom prst="star5">
            <a:avLst>
              <a:gd name="adj" fmla="val 20973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1491718" y="4904038"/>
            <a:ext cx="21272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</a:rPr>
              <a:t>网格化管理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1491614" y="5333365"/>
            <a:ext cx="4283076" cy="58356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rPr>
              <a:t>实施网格化管理，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每个辽宁高速服务区域、每项需求都有对应的志愿服务力量覆盖。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631307" y="1313944"/>
            <a:ext cx="4783675" cy="4783675"/>
          </a:xfrm>
          <a:prstGeom prst="ellipse">
            <a:avLst/>
          </a:prstGeom>
          <a:noFill/>
          <a:ln>
            <a:gradFill>
              <a:gsLst>
                <a:gs pos="10000">
                  <a:schemeClr val="accent4">
                    <a:alpha val="0"/>
                  </a:schemeClr>
                </a:gs>
                <a:gs pos="84404">
                  <a:schemeClr val="accent4">
                    <a:alpha val="0"/>
                  </a:schemeClr>
                </a:gs>
                <a:gs pos="44000">
                  <a:schemeClr val="accent4"/>
                </a:gs>
              </a:gsLst>
              <a:lin ang="5400000" scaled="1"/>
            </a:gra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汉仪综艺体简" charset="-122"/>
            </a:endParaRPr>
          </a:p>
        </p:txBody>
      </p:sp>
      <p:grpSp>
        <p:nvGrpSpPr>
          <p:cNvPr id="24592" name="组合 29"/>
          <p:cNvGrpSpPr/>
          <p:nvPr/>
        </p:nvGrpSpPr>
        <p:grpSpPr>
          <a:xfrm>
            <a:off x="7575550" y="5662613"/>
            <a:ext cx="3032125" cy="400050"/>
            <a:chOff x="831849" y="5628451"/>
            <a:chExt cx="1206428" cy="345629"/>
          </a:xfrm>
        </p:grpSpPr>
        <p:sp>
          <p:nvSpPr>
            <p:cNvPr id="31" name="矩形: 圆角 30"/>
            <p:cNvSpPr/>
            <p:nvPr/>
          </p:nvSpPr>
          <p:spPr>
            <a:xfrm>
              <a:off x="831849" y="5632565"/>
              <a:ext cx="1206428" cy="34151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94" name="文本框 31"/>
            <p:cNvSpPr txBox="1"/>
            <p:nvPr/>
          </p:nvSpPr>
          <p:spPr>
            <a:xfrm>
              <a:off x="902832" y="5628451"/>
              <a:ext cx="1037690" cy="34374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>
                <a:buFontTx/>
              </a:pPr>
              <a:r>
                <a:rPr lang="zh-CN" altLang="en-US" sz="2000" dirty="0">
                  <a:solidFill>
                    <a:schemeClr val="bg1"/>
                  </a:solidFill>
                  <a:latin typeface="汉仪综艺体简" charset="-122"/>
                  <a:ea typeface="汉仪综艺体简" charset="-122"/>
                </a:rPr>
                <a:t>组织优势</a:t>
              </a:r>
              <a:endParaRPr lang="zh-CN" altLang="en-US" sz="2000" dirty="0">
                <a:solidFill>
                  <a:schemeClr val="bg1"/>
                </a:solidFill>
                <a:latin typeface="汉仪综艺体简" charset="-122"/>
                <a:ea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发挥党建引领的组织优势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9" name="矩形: 圆角 5"/>
          <p:cNvSpPr/>
          <p:nvPr>
            <p:custDataLst>
              <p:tags r:id="rId1"/>
            </p:custDataLst>
          </p:nvPr>
        </p:nvSpPr>
        <p:spPr>
          <a:xfrm>
            <a:off x="449580" y="1754505"/>
            <a:ext cx="3515995" cy="4375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4" name="文本框 33"/>
          <p:cNvSpPr txBox="1"/>
          <p:nvPr>
            <p:custDataLst>
              <p:tags r:id="rId2"/>
            </p:custDataLst>
          </p:nvPr>
        </p:nvSpPr>
        <p:spPr>
          <a:xfrm>
            <a:off x="1000125" y="1355725"/>
            <a:ext cx="24130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汉仪综艺体简" charset="-122"/>
                <a:ea typeface="汉仪综艺体简" charset="-122"/>
              </a:rPr>
              <a:t>“学雷锋”纪念日</a:t>
            </a:r>
            <a:endParaRPr lang="zh-CN" altLang="en-US" sz="2000" dirty="0">
              <a:solidFill>
                <a:schemeClr val="bg1"/>
              </a:solidFill>
              <a:latin typeface="汉仪综艺体简" charset="-122"/>
              <a:ea typeface="汉仪综艺体简" charset="-122"/>
            </a:endParaRPr>
          </a:p>
        </p:txBody>
      </p:sp>
      <p:pic>
        <p:nvPicPr>
          <p:cNvPr id="42" name="图片 41" descr="C:/Users/Administrator/Desktop/图片3.png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70" r="2270"/>
          <a:stretch>
            <a:fillRect/>
          </a:stretch>
        </p:blipFill>
        <p:spPr>
          <a:xfrm>
            <a:off x="614045" y="3987165"/>
            <a:ext cx="3201670" cy="1916430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sp>
        <p:nvSpPr>
          <p:cNvPr id="45" name="矩形: 圆角 5"/>
          <p:cNvSpPr/>
          <p:nvPr>
            <p:custDataLst>
              <p:tags r:id="rId5"/>
            </p:custDataLst>
          </p:nvPr>
        </p:nvSpPr>
        <p:spPr>
          <a:xfrm>
            <a:off x="4390390" y="1762125"/>
            <a:ext cx="3515995" cy="4375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7" name="文本框 46"/>
          <p:cNvSpPr txBox="1"/>
          <p:nvPr>
            <p:custDataLst>
              <p:tags r:id="rId6"/>
            </p:custDataLst>
          </p:nvPr>
        </p:nvSpPr>
        <p:spPr>
          <a:xfrm>
            <a:off x="4941888" y="1363663"/>
            <a:ext cx="2413000" cy="398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汉仪综艺体简" charset="-122"/>
                <a:ea typeface="汉仪综艺体简" charset="-122"/>
              </a:rPr>
              <a:t>服务中考志愿活动</a:t>
            </a:r>
            <a:endParaRPr lang="zh-CN" altLang="en-US" sz="2000" dirty="0">
              <a:solidFill>
                <a:schemeClr val="bg1"/>
              </a:solidFill>
              <a:latin typeface="汉仪综艺体简" charset="-122"/>
              <a:ea typeface="汉仪综艺体简" charset="-122"/>
            </a:endParaRPr>
          </a:p>
        </p:txBody>
      </p:sp>
      <p:sp>
        <p:nvSpPr>
          <p:cNvPr id="50" name="矩形: 圆角 5"/>
          <p:cNvSpPr/>
          <p:nvPr>
            <p:custDataLst>
              <p:tags r:id="rId7"/>
            </p:custDataLst>
          </p:nvPr>
        </p:nvSpPr>
        <p:spPr>
          <a:xfrm>
            <a:off x="8248015" y="1754505"/>
            <a:ext cx="3515995" cy="4375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矩形 50"/>
          <p:cNvSpPr/>
          <p:nvPr>
            <p:custDataLst>
              <p:tags r:id="rId8"/>
            </p:custDataLst>
          </p:nvPr>
        </p:nvSpPr>
        <p:spPr>
          <a:xfrm>
            <a:off x="449263" y="1362075"/>
            <a:ext cx="11314113" cy="4000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10" name="文本框 51"/>
          <p:cNvSpPr txBox="1"/>
          <p:nvPr>
            <p:custDataLst>
              <p:tags r:id="rId9"/>
            </p:custDataLst>
          </p:nvPr>
        </p:nvSpPr>
        <p:spPr>
          <a:xfrm>
            <a:off x="727075" y="1363663"/>
            <a:ext cx="10887075" cy="398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汉仪书魂体简" charset="-122"/>
                <a:ea typeface="汉仪书魂体简" charset="-122"/>
              </a:rPr>
              <a:t>青年志愿服务队积极为保障服务区和日常管理贡献青年力量</a:t>
            </a:r>
            <a:endParaRPr lang="zh-CN" altLang="en-US" sz="2000" dirty="0">
              <a:solidFill>
                <a:schemeClr val="bg1"/>
              </a:solidFill>
              <a:latin typeface="汉仪书魂体简" charset="-122"/>
              <a:ea typeface="汉仪书魂体简" charset="-122"/>
            </a:endParaRPr>
          </a:p>
        </p:txBody>
      </p:sp>
      <p:pic>
        <p:nvPicPr>
          <p:cNvPr id="4" name="图片 3" descr="C:/Users/Administrator/Desktop/新建文件夹/9c920873-c96b-4c5b-b6d5-7697a75a876b.jpg9c920873-c96b-4c5b-b6d5-7697a75a876b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5107" b="5107"/>
          <a:stretch>
            <a:fillRect/>
          </a:stretch>
        </p:blipFill>
        <p:spPr>
          <a:xfrm>
            <a:off x="8427720" y="3987165"/>
            <a:ext cx="3201670" cy="1916430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pic>
        <p:nvPicPr>
          <p:cNvPr id="5" name="图片 4" descr="C:/Users/Administrator/Desktop/新建文件夹/7789590a-c6c0-4f9f-93a1-8d39642c10fd.jpg7789590a-c6c0-4f9f-93a1-8d39642c10fd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5107" b="5107"/>
          <a:stretch>
            <a:fillRect/>
          </a:stretch>
        </p:blipFill>
        <p:spPr>
          <a:xfrm>
            <a:off x="8427720" y="1958340"/>
            <a:ext cx="3201670" cy="1916430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pic>
        <p:nvPicPr>
          <p:cNvPr id="25613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600" y="1958975"/>
            <a:ext cx="3201988" cy="191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4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363" y="1958975"/>
            <a:ext cx="3201987" cy="1916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6600" y="3987800"/>
            <a:ext cx="3201988" cy="1916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发挥党建引领的组织优势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9" name="矩形: 圆角 5"/>
          <p:cNvSpPr/>
          <p:nvPr>
            <p:custDataLst>
              <p:tags r:id="rId1"/>
            </p:custDataLst>
          </p:nvPr>
        </p:nvSpPr>
        <p:spPr>
          <a:xfrm>
            <a:off x="427355" y="1800224"/>
            <a:ext cx="3515995" cy="43878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427038" y="1408113"/>
            <a:ext cx="3516313" cy="4000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9" name="文本框 33"/>
          <p:cNvSpPr txBox="1"/>
          <p:nvPr>
            <p:custDataLst>
              <p:tags r:id="rId3"/>
            </p:custDataLst>
          </p:nvPr>
        </p:nvSpPr>
        <p:spPr>
          <a:xfrm>
            <a:off x="977900" y="1401763"/>
            <a:ext cx="2413000" cy="398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汉仪书魂体简" charset="-122"/>
                <a:ea typeface="汉仪书魂体简" charset="-122"/>
              </a:rPr>
              <a:t>“学雷锋”纪念日</a:t>
            </a:r>
            <a:endParaRPr lang="zh-CN" altLang="en-US" sz="2000" dirty="0">
              <a:solidFill>
                <a:schemeClr val="bg1"/>
              </a:solidFill>
              <a:latin typeface="汉仪书魂体简" charset="-122"/>
              <a:ea typeface="汉仪书魂体简" charset="-122"/>
            </a:endParaRPr>
          </a:p>
        </p:txBody>
      </p:sp>
      <p:pic>
        <p:nvPicPr>
          <p:cNvPr id="42" name="图片 41" descr="C:/Users/Administrator/Desktop/新建文件夹/818167ab-2419-44ae-a96c-e357bd78ad4a.jpg818167ab-2419-44ae-a96c-e357bd78ad4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4671" b="4671"/>
          <a:stretch>
            <a:fillRect/>
          </a:stretch>
        </p:blipFill>
        <p:spPr>
          <a:xfrm>
            <a:off x="591820" y="1963420"/>
            <a:ext cx="3201670" cy="1916430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pic>
        <p:nvPicPr>
          <p:cNvPr id="44" name="图片 43" descr="C:/Users/Administrator/Desktop/新建文件夹/abe3d740-2941-48b6-b762-14e17c9cdf0c.jpgabe3d740-2941-48b6-b762-14e17c9cdf0c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5117" b="5117"/>
          <a:stretch>
            <a:fillRect/>
          </a:stretch>
        </p:blipFill>
        <p:spPr>
          <a:xfrm>
            <a:off x="591820" y="4042410"/>
            <a:ext cx="3201670" cy="1862455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sp>
        <p:nvSpPr>
          <p:cNvPr id="45" name="矩形: 圆角 5"/>
          <p:cNvSpPr/>
          <p:nvPr>
            <p:custDataLst>
              <p:tags r:id="rId8"/>
            </p:custDataLst>
          </p:nvPr>
        </p:nvSpPr>
        <p:spPr>
          <a:xfrm>
            <a:off x="4368164" y="1807844"/>
            <a:ext cx="3515995" cy="43878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矩形 45"/>
          <p:cNvSpPr/>
          <p:nvPr>
            <p:custDataLst>
              <p:tags r:id="rId9"/>
            </p:custDataLst>
          </p:nvPr>
        </p:nvSpPr>
        <p:spPr>
          <a:xfrm>
            <a:off x="4367213" y="1416050"/>
            <a:ext cx="3516313" cy="4000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34" name="文本框 46"/>
          <p:cNvSpPr txBox="1"/>
          <p:nvPr>
            <p:custDataLst>
              <p:tags r:id="rId10"/>
            </p:custDataLst>
          </p:nvPr>
        </p:nvSpPr>
        <p:spPr>
          <a:xfrm>
            <a:off x="4919663" y="1409700"/>
            <a:ext cx="2413000" cy="3984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汉仪书魂体简" charset="-122"/>
                <a:ea typeface="汉仪书魂体简" charset="-122"/>
              </a:rPr>
              <a:t>服务中考志愿活动</a:t>
            </a:r>
            <a:endParaRPr lang="zh-CN" altLang="en-US" sz="2000" dirty="0">
              <a:solidFill>
                <a:schemeClr val="bg1"/>
              </a:solidFill>
              <a:latin typeface="汉仪书魂体简" charset="-122"/>
              <a:ea typeface="汉仪书魂体简" charset="-122"/>
            </a:endParaRPr>
          </a:p>
        </p:txBody>
      </p:sp>
      <p:pic>
        <p:nvPicPr>
          <p:cNvPr id="48" name="图片 47" descr="C:/Users/Administrator/Desktop/新建文件夹/5ed303da-e193-4ba0-9243-96ae59d73d2c.jpg5ed303da-e193-4ba0-9243-96ae59d73d2c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5177" b="5177"/>
          <a:stretch>
            <a:fillRect/>
          </a:stretch>
        </p:blipFill>
        <p:spPr>
          <a:xfrm>
            <a:off x="4532630" y="1971039"/>
            <a:ext cx="3201670" cy="1916430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pic>
        <p:nvPicPr>
          <p:cNvPr id="49" name="图片 48" descr="C:/Users/Administrator/Desktop/新建文件夹/7d1d3608-84c8-41de-937e-8086d406944a.jpg7d1d3608-84c8-41de-937e-8086d406944a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6396" b="6396"/>
          <a:stretch>
            <a:fillRect/>
          </a:stretch>
        </p:blipFill>
        <p:spPr>
          <a:xfrm>
            <a:off x="4532630" y="4050030"/>
            <a:ext cx="3201670" cy="1862455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sp>
        <p:nvSpPr>
          <p:cNvPr id="50" name="矩形: 圆角 5"/>
          <p:cNvSpPr/>
          <p:nvPr>
            <p:custDataLst>
              <p:tags r:id="rId15"/>
            </p:custDataLst>
          </p:nvPr>
        </p:nvSpPr>
        <p:spPr>
          <a:xfrm>
            <a:off x="8225790" y="1800224"/>
            <a:ext cx="3515995" cy="43878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矩形 50"/>
          <p:cNvSpPr/>
          <p:nvPr>
            <p:custDataLst>
              <p:tags r:id="rId16"/>
            </p:custDataLst>
          </p:nvPr>
        </p:nvSpPr>
        <p:spPr>
          <a:xfrm>
            <a:off x="8224838" y="1408113"/>
            <a:ext cx="3516313" cy="4000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39" name="文本框 51"/>
          <p:cNvSpPr txBox="1"/>
          <p:nvPr>
            <p:custDataLst>
              <p:tags r:id="rId17"/>
            </p:custDataLst>
          </p:nvPr>
        </p:nvSpPr>
        <p:spPr>
          <a:xfrm>
            <a:off x="8777288" y="1401763"/>
            <a:ext cx="2413000" cy="398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汉仪书魂体简" charset="-122"/>
                <a:ea typeface="汉仪书魂体简" charset="-122"/>
              </a:rPr>
              <a:t>关爱孤寡老人</a:t>
            </a:r>
            <a:endParaRPr lang="zh-CN" altLang="en-US" sz="2000" dirty="0">
              <a:solidFill>
                <a:schemeClr val="bg1"/>
              </a:solidFill>
              <a:latin typeface="汉仪书魂体简" charset="-122"/>
              <a:ea typeface="汉仪书魂体简" charset="-122"/>
            </a:endParaRPr>
          </a:p>
        </p:txBody>
      </p:sp>
      <p:pic>
        <p:nvPicPr>
          <p:cNvPr id="53" name="图片 52" descr="C:/Users/Administrator/Desktop/新建文件夹/9b1f44e9-1660-4afc-876a-0f0559ff6fb5.jpg9b1f44e9-1660-4afc-876a-0f0559ff6fb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t="10095" b="10095"/>
          <a:stretch>
            <a:fillRect/>
          </a:stretch>
        </p:blipFill>
        <p:spPr>
          <a:xfrm>
            <a:off x="8390255" y="1963420"/>
            <a:ext cx="3201670" cy="1916430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pic>
        <p:nvPicPr>
          <p:cNvPr id="54" name="图片 53" descr="C:/Users/Administrator/Desktop/新建文件夹/cfab9dbb-3846-414b-a512-51cf8ac8f45b.jpgcfab9dbb-3846-414b-a512-51cf8ac8f45b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t="11226" b="11226"/>
          <a:stretch>
            <a:fillRect/>
          </a:stretch>
        </p:blipFill>
        <p:spPr>
          <a:xfrm>
            <a:off x="8390255" y="4042410"/>
            <a:ext cx="3201670" cy="1862455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638174" y="2639059"/>
            <a:ext cx="9496426" cy="11068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发挥党建引领的监督作用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43158" y="1473903"/>
            <a:ext cx="7375363" cy="11988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800">
                <a:gradFill flip="none" rotWithShape="1">
                  <a:gsLst>
                    <a:gs pos="2000">
                      <a:srgbClr val="EDC488">
                        <a:alpha val="42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>
                  <a:noFill/>
                </a:ln>
                <a:gradFill flip="none" rotWithShape="1">
                  <a:gsLst>
                    <a:gs pos="2000">
                      <a:srgbClr val="EDC488">
                        <a:alpha val="78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Part FIVE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gradFill flip="none" rotWithShape="1">
                <a:gsLst>
                  <a:gs pos="2000">
                    <a:srgbClr val="EDC488">
                      <a:alpha val="78000"/>
                    </a:srgbClr>
                  </a:gs>
                  <a:gs pos="99000">
                    <a:srgbClr val="FEF2E2">
                      <a:alpha val="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81050" y="4187825"/>
            <a:ext cx="4381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8454884" y="3109637"/>
            <a:ext cx="4232415" cy="3153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>
                        <a:alpha val="27000"/>
                      </a:srgbClr>
                    </a:gs>
                    <a:gs pos="77000">
                      <a:srgbClr val="850101">
                        <a:alpha val="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05</a:t>
            </a:r>
            <a:endParaRPr kumimoji="0" lang="zh-CN" altLang="en-US" sz="19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>
                      <a:alpha val="27000"/>
                    </a:srgbClr>
                  </a:gs>
                  <a:gs pos="77000">
                    <a:srgbClr val="850101">
                      <a:alpha val="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687388" y="1789113"/>
            <a:ext cx="1608138" cy="43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88000" y="1793005"/>
            <a:ext cx="119243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B6D36"/>
                    </a:gs>
                    <a:gs pos="100000">
                      <a:srgbClr val="CE8C55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第五节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B6D36"/>
                  </a:gs>
                  <a:gs pos="100000">
                    <a:srgbClr val="CE8C55"/>
                  </a:gs>
                </a:gsLst>
                <a:lin ang="135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grpSp>
        <p:nvGrpSpPr>
          <p:cNvPr id="27655" name="组合 29"/>
          <p:cNvGrpSpPr/>
          <p:nvPr/>
        </p:nvGrpSpPr>
        <p:grpSpPr>
          <a:xfrm rot="-10800000" flipV="1">
            <a:off x="411163" y="520700"/>
            <a:ext cx="369887" cy="82550"/>
            <a:chOff x="6391275" y="1255856"/>
            <a:chExt cx="370578" cy="82801"/>
          </a:xfrm>
        </p:grpSpPr>
        <p:sp>
          <p:nvSpPr>
            <p:cNvPr id="31" name="椭圆 30"/>
            <p:cNvSpPr/>
            <p:nvPr/>
          </p:nvSpPr>
          <p:spPr>
            <a:xfrm>
              <a:off x="6389684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677559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矩形: 圆角 24"/>
          <p:cNvSpPr/>
          <p:nvPr/>
        </p:nvSpPr>
        <p:spPr>
          <a:xfrm>
            <a:off x="582930" y="3804920"/>
            <a:ext cx="10909935" cy="25298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43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发挥党建引领的监督作用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587375" y="1765935"/>
            <a:ext cx="10909935" cy="152273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43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677" name="组合 27"/>
          <p:cNvGrpSpPr/>
          <p:nvPr/>
        </p:nvGrpSpPr>
        <p:grpSpPr>
          <a:xfrm>
            <a:off x="503238" y="1547813"/>
            <a:ext cx="3440112" cy="484187"/>
            <a:chOff x="503740" y="1702363"/>
            <a:chExt cx="3439527" cy="483216"/>
          </a:xfrm>
        </p:grpSpPr>
        <p:sp>
          <p:nvSpPr>
            <p:cNvPr id="26" name="矩形: 圆顶角 25"/>
            <p:cNvSpPr/>
            <p:nvPr/>
          </p:nvSpPr>
          <p:spPr>
            <a:xfrm rot="5400000">
              <a:off x="2023086" y="183016"/>
              <a:ext cx="400832" cy="3439527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直角三角形 26"/>
            <p:cNvSpPr/>
            <p:nvPr/>
          </p:nvSpPr>
          <p:spPr>
            <a:xfrm flipH="1" flipV="1">
              <a:off x="503740" y="2101611"/>
              <a:ext cx="84123" cy="8396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74700" y="1539875"/>
            <a:ext cx="2703513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书魂体简" charset="-122"/>
                <a:ea typeface="汉仪书魂体简" charset="-122"/>
                <a:cs typeface="+mn-cs"/>
              </a:rPr>
              <a:t>完备的内部监督体系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书魂体简" charset="-122"/>
              <a:ea typeface="汉仪书魂体简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58240" y="2175509"/>
            <a:ext cx="10138410" cy="87566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各分子公司基层党组织定期对志愿服务项目进行评估检查，将群众满意度作为衡量服务质量的重要指标，不断优化服务，提升社会影响力，确保各项志愿服务项目实施过程中的质量和效率。</a:t>
            </a:r>
            <a:endParaRPr kumimoji="0" lang="zh-CN" altLang="en-US" sz="17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8682" name="文本框 104"/>
          <p:cNvSpPr txBox="1"/>
          <p:nvPr/>
        </p:nvSpPr>
        <p:spPr>
          <a:xfrm>
            <a:off x="6334125" y="1404938"/>
            <a:ext cx="5080000" cy="3984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buFontTx/>
            </a:pPr>
            <a:r>
              <a:rPr lang="zh-CN" altLang="en-US" sz="2000" dirty="0">
                <a:solidFill>
                  <a:srgbClr val="C00000"/>
                </a:solidFill>
                <a:latin typeface="汉仪书魂体简" charset="-122"/>
                <a:ea typeface="汉仪书魂体简" charset="-122"/>
              </a:rPr>
              <a:t>监督是确保志愿服务质量与效果的重要保障</a:t>
            </a:r>
            <a:endParaRPr lang="zh-CN" altLang="en-US" sz="2000" dirty="0">
              <a:solidFill>
                <a:srgbClr val="C00000"/>
              </a:solidFill>
              <a:latin typeface="汉仪书魂体简" charset="-122"/>
              <a:ea typeface="汉仪书魂体简" charset="-122"/>
            </a:endParaRPr>
          </a:p>
        </p:txBody>
      </p:sp>
      <p:grpSp>
        <p:nvGrpSpPr>
          <p:cNvPr id="28683" name="组合 18"/>
          <p:cNvGrpSpPr/>
          <p:nvPr/>
        </p:nvGrpSpPr>
        <p:grpSpPr>
          <a:xfrm>
            <a:off x="500063" y="3587750"/>
            <a:ext cx="3294062" cy="482600"/>
            <a:chOff x="504057" y="1702681"/>
            <a:chExt cx="3295367" cy="482898"/>
          </a:xfrm>
        </p:grpSpPr>
        <p:sp>
          <p:nvSpPr>
            <p:cNvPr id="29" name="矩形: 圆顶角 25"/>
            <p:cNvSpPr/>
            <p:nvPr/>
          </p:nvSpPr>
          <p:spPr>
            <a:xfrm rot="5400000">
              <a:off x="1951591" y="255145"/>
              <a:ext cx="400297" cy="3295367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直角三角形 29"/>
            <p:cNvSpPr/>
            <p:nvPr/>
          </p:nvSpPr>
          <p:spPr>
            <a:xfrm flipH="1" flipV="1">
              <a:off x="504057" y="2101390"/>
              <a:ext cx="84170" cy="8418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625475" y="3579813"/>
            <a:ext cx="2846388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书魂体简" charset="-122"/>
                <a:ea typeface="汉仪书魂体简" charset="-122"/>
                <a:cs typeface="+mn-cs"/>
              </a:rPr>
              <a:t>品牌影响力和社会认可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书魂体简" charset="-122"/>
              <a:ea typeface="汉仪书魂体简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09649" y="4443094"/>
            <a:ext cx="7018654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用路人对“红马甲”志愿服务队的满意度持续保持在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98%以上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09649" y="5243830"/>
            <a:ext cx="9327514" cy="55308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省市级主流媒体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多次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“红马甲”志愿服务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进行报道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7883525" y="4997450"/>
            <a:ext cx="1438275" cy="508000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书魂体简" charset="-122"/>
                <a:ea typeface="汉仪书魂体简" charset="-122"/>
                <a:cs typeface="+mn-cs"/>
              </a:rPr>
              <a:t>热情周到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书魂体简" charset="-122"/>
              <a:ea typeface="汉仪书魂体简" charset="-122"/>
              <a:cs typeface="+mn-cs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9396413" y="4989513"/>
            <a:ext cx="1438275" cy="509588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书魂体简" charset="-122"/>
                <a:ea typeface="汉仪书魂体简" charset="-122"/>
                <a:cs typeface="+mn-cs"/>
                <a:sym typeface="+mn-ea"/>
              </a:rPr>
              <a:t>专业高效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书魂体简" charset="-122"/>
              <a:ea typeface="汉仪书魂体简" charset="-122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1749743" y="983309"/>
            <a:ext cx="8692515" cy="1383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DC0103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  <a:sym typeface="+mn-ea"/>
              </a:rPr>
              <a:t>辽宁交投实业公司青年志愿服务队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DC0103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DC0103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  <a:sym typeface="+mn-ea"/>
              </a:rPr>
              <a:t>坚持以党建引领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DC0103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  <a:sym typeface="+mn-ea"/>
              </a:rPr>
              <a:t>志愿服务高质量发展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DC0103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DC0103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-70802" y="4422139"/>
            <a:ext cx="12333605" cy="64516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Light" charset="-122"/>
                <a:ea typeface="思源黑体 CN Light" charset="-122"/>
                <a:cs typeface="思源黑体 CN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DC0103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</a:rPr>
              <a:t>让“红马甲”持续在辽宁高速服务区发光发热，传递辽宁高速人的爱与温暖。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DC0103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grpSp>
        <p:nvGrpSpPr>
          <p:cNvPr id="29699" name="组合 51"/>
          <p:cNvGrpSpPr/>
          <p:nvPr/>
        </p:nvGrpSpPr>
        <p:grpSpPr>
          <a:xfrm>
            <a:off x="568325" y="2470150"/>
            <a:ext cx="11055350" cy="1914525"/>
            <a:chOff x="1094" y="3889"/>
            <a:chExt cx="17408" cy="3015"/>
          </a:xfrm>
        </p:grpSpPr>
        <p:sp>
          <p:nvSpPr>
            <p:cNvPr id="98" name="矩形: 圆角 26"/>
            <p:cNvSpPr/>
            <p:nvPr>
              <p:custDataLst>
                <p:tags r:id="rId1"/>
              </p:custDataLst>
            </p:nvPr>
          </p:nvSpPr>
          <p:spPr>
            <a:xfrm>
              <a:off x="1094" y="4732"/>
              <a:ext cx="5537" cy="21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43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矩形: 圆角 27"/>
            <p:cNvSpPr/>
            <p:nvPr>
              <p:custDataLst>
                <p:tags r:id="rId2"/>
              </p:custDataLst>
            </p:nvPr>
          </p:nvSpPr>
          <p:spPr>
            <a:xfrm>
              <a:off x="7030" y="4732"/>
              <a:ext cx="5537" cy="21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43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矩形: 圆角 28"/>
            <p:cNvSpPr/>
            <p:nvPr>
              <p:custDataLst>
                <p:tags r:id="rId3"/>
              </p:custDataLst>
            </p:nvPr>
          </p:nvSpPr>
          <p:spPr>
            <a:xfrm>
              <a:off x="12966" y="4732"/>
              <a:ext cx="5537" cy="217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43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2175" y="5074"/>
              <a:ext cx="3939" cy="1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kern="1200" cap="none" spc="0" normalizeH="0" baseline="0" noProof="0" dirty="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微软雅黑" panose="020B0502040204020203" pitchFamily="34" charset="-122"/>
                  <a:ea typeface="微软雅黑" panose="020B0502040204020203" pitchFamily="34" charset="-122"/>
                  <a:cs typeface="汉仪综艺体简" charset="-122"/>
                  <a:sym typeface="+mn-ea"/>
                </a:rPr>
                <a:t>从优秀青年志愿者中培养和发展党员</a:t>
              </a:r>
              <a:endParaRPr kumimoji="0" lang="zh-CN" altLang="en-US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7679" y="5074"/>
              <a:ext cx="4238" cy="1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kern="1200" cap="none" spc="0" normalizeH="0" baseline="0" noProof="0" dirty="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微软雅黑" panose="020B0502040204020203" pitchFamily="34" charset="-122"/>
                  <a:ea typeface="微软雅黑" panose="020B0502040204020203" pitchFamily="34" charset="-122"/>
                  <a:cs typeface="汉仪综艺体简" charset="-122"/>
                  <a:sym typeface="+mn-ea"/>
                </a:rPr>
                <a:t>发挥党组织战斗堡垒作用和党员先锋模范作用</a:t>
              </a:r>
              <a:endParaRPr kumimoji="0" lang="zh-CN" altLang="en-US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4047" y="5153"/>
              <a:ext cx="3375" cy="1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kern="1200" cap="none" spc="0" normalizeH="0" baseline="0" noProof="0" dirty="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0"/>
                  </a:gradFill>
                  <a:latin typeface="微软雅黑" panose="020B0502040204020203" pitchFamily="34" charset="-122"/>
                  <a:ea typeface="微软雅黑" panose="020B0502040204020203" pitchFamily="34" charset="-122"/>
                  <a:cs typeface="汉仪综艺体简" charset="-122"/>
                  <a:sym typeface="+mn-ea"/>
                </a:rPr>
                <a:t>在实践中不断探索、创新与完善</a:t>
              </a:r>
              <a:endParaRPr kumimoji="0" lang="zh-CN" altLang="en-US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endParaRPr>
            </a:p>
          </p:txBody>
        </p:sp>
        <p:grpSp>
          <p:nvGrpSpPr>
            <p:cNvPr id="29706" name="组合 11"/>
            <p:cNvGrpSpPr/>
            <p:nvPr/>
          </p:nvGrpSpPr>
          <p:grpSpPr>
            <a:xfrm>
              <a:off x="9225" y="3890"/>
              <a:ext cx="1239" cy="1239"/>
              <a:chOff x="3274" y="3914"/>
              <a:chExt cx="1239" cy="1239"/>
            </a:xfrm>
          </p:grpSpPr>
          <p:grpSp>
            <p:nvGrpSpPr>
              <p:cNvPr id="29707" name="组合 102"/>
              <p:cNvGrpSpPr/>
              <p:nvPr/>
            </p:nvGrpSpPr>
            <p:grpSpPr>
              <a:xfrm>
                <a:off x="3274" y="3914"/>
                <a:ext cx="1239" cy="1239"/>
                <a:chOff x="539414" y="5311572"/>
                <a:chExt cx="932424" cy="932423"/>
              </a:xfrm>
            </p:grpSpPr>
            <p:sp>
              <p:nvSpPr>
                <p:cNvPr id="104" name="椭圆 103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641425" y="5410534"/>
                  <a:ext cx="731782" cy="733747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弧形 10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539415" y="5311572"/>
                  <a:ext cx="932423" cy="932423"/>
                </a:xfrm>
                <a:prstGeom prst="arc">
                  <a:avLst>
                    <a:gd name="adj1" fmla="val 17214403"/>
                    <a:gd name="adj2" fmla="val 4027594"/>
                  </a:avLst>
                </a:prstGeom>
                <a:noFill/>
                <a:ln w="6350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汉仪综艺体简" charset="-122"/>
                  </a:endParaRPr>
                </a:p>
              </p:txBody>
            </p:sp>
            <p:sp>
              <p:nvSpPr>
                <p:cNvPr id="10" name="弧形 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539414" y="5311572"/>
                  <a:ext cx="932423" cy="932423"/>
                </a:xfrm>
                <a:prstGeom prst="arc">
                  <a:avLst>
                    <a:gd name="adj1" fmla="val 8326920"/>
                    <a:gd name="adj2" fmla="val 16989277"/>
                  </a:avLst>
                </a:prstGeom>
                <a:noFill/>
                <a:ln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汉仪综艺体简" charset="-122"/>
                  </a:endParaRPr>
                </a:p>
              </p:txBody>
            </p:sp>
          </p:grpSp>
          <p:sp>
            <p:nvSpPr>
              <p:cNvPr id="29711" name="文本框 1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536" y="4237"/>
                <a:ext cx="862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buFontTx/>
                </a:pPr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02</a:t>
                </a:r>
                <a:endParaRPr lang="en-US" altLang="zh-CN" sz="1800" b="1" dirty="0">
                  <a:solidFill>
                    <a:schemeClr val="bg1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grpSp>
          <p:nvGrpSpPr>
            <p:cNvPr id="29712" name="组合 12"/>
            <p:cNvGrpSpPr/>
            <p:nvPr/>
          </p:nvGrpSpPr>
          <p:grpSpPr>
            <a:xfrm>
              <a:off x="3328" y="3889"/>
              <a:ext cx="1238" cy="1238"/>
              <a:chOff x="3274" y="3914"/>
              <a:chExt cx="1238" cy="1238"/>
            </a:xfrm>
          </p:grpSpPr>
          <p:grpSp>
            <p:nvGrpSpPr>
              <p:cNvPr id="29713" name="组合 13"/>
              <p:cNvGrpSpPr/>
              <p:nvPr/>
            </p:nvGrpSpPr>
            <p:grpSpPr>
              <a:xfrm>
                <a:off x="3274" y="3914"/>
                <a:ext cx="1239" cy="1239"/>
                <a:chOff x="539414" y="5311572"/>
                <a:chExt cx="932424" cy="932423"/>
              </a:xfrm>
            </p:grpSpPr>
            <p:sp>
              <p:nvSpPr>
                <p:cNvPr id="15" name="椭圆 1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641558" y="5411287"/>
                  <a:ext cx="731783" cy="731865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弧形 1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539415" y="5311572"/>
                  <a:ext cx="932423" cy="932423"/>
                </a:xfrm>
                <a:prstGeom prst="arc">
                  <a:avLst>
                    <a:gd name="adj1" fmla="val 17214403"/>
                    <a:gd name="adj2" fmla="val 4027594"/>
                  </a:avLst>
                </a:prstGeom>
                <a:noFill/>
                <a:ln w="6350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汉仪综艺体简" charset="-122"/>
                  </a:endParaRPr>
                </a:p>
              </p:txBody>
            </p:sp>
            <p:sp>
              <p:nvSpPr>
                <p:cNvPr id="17" name="弧形 1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539414" y="5311572"/>
                  <a:ext cx="932423" cy="932423"/>
                </a:xfrm>
                <a:prstGeom prst="arc">
                  <a:avLst>
                    <a:gd name="adj1" fmla="val 8326920"/>
                    <a:gd name="adj2" fmla="val 16989277"/>
                  </a:avLst>
                </a:prstGeom>
                <a:noFill/>
                <a:ln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汉仪综艺体简" charset="-122"/>
                  </a:endParaRPr>
                </a:p>
              </p:txBody>
            </p:sp>
          </p:grpSp>
          <p:sp>
            <p:nvSpPr>
              <p:cNvPr id="29717" name="文本框 2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536" y="4237"/>
                <a:ext cx="862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buFontTx/>
                </a:pPr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01</a:t>
                </a:r>
                <a:endParaRPr lang="en-US" altLang="zh-CN" sz="1800" b="1" dirty="0">
                  <a:solidFill>
                    <a:schemeClr val="bg1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grpSp>
          <p:nvGrpSpPr>
            <p:cNvPr id="29718" name="组合 22"/>
            <p:cNvGrpSpPr/>
            <p:nvPr/>
          </p:nvGrpSpPr>
          <p:grpSpPr>
            <a:xfrm>
              <a:off x="15122" y="3891"/>
              <a:ext cx="1239" cy="1239"/>
              <a:chOff x="3274" y="3914"/>
              <a:chExt cx="1239" cy="1239"/>
            </a:xfrm>
          </p:grpSpPr>
          <p:grpSp>
            <p:nvGrpSpPr>
              <p:cNvPr id="29719" name="组合 23"/>
              <p:cNvGrpSpPr/>
              <p:nvPr/>
            </p:nvGrpSpPr>
            <p:grpSpPr>
              <a:xfrm>
                <a:off x="3274" y="3914"/>
                <a:ext cx="1239" cy="1239"/>
                <a:chOff x="539414" y="5311572"/>
                <a:chExt cx="932424" cy="932423"/>
              </a:xfrm>
            </p:grpSpPr>
            <p:sp>
              <p:nvSpPr>
                <p:cNvPr id="25" name="椭圆 2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641291" y="5411663"/>
                  <a:ext cx="733664" cy="73186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弧形 28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539415" y="5311572"/>
                  <a:ext cx="932423" cy="932423"/>
                </a:xfrm>
                <a:prstGeom prst="arc">
                  <a:avLst>
                    <a:gd name="adj1" fmla="val 17214403"/>
                    <a:gd name="adj2" fmla="val 4027594"/>
                  </a:avLst>
                </a:prstGeom>
                <a:noFill/>
                <a:ln w="6350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汉仪综艺体简" charset="-122"/>
                  </a:endParaRPr>
                </a:p>
              </p:txBody>
            </p:sp>
            <p:sp>
              <p:nvSpPr>
                <p:cNvPr id="34" name="弧形 33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539414" y="5311572"/>
                  <a:ext cx="932423" cy="932423"/>
                </a:xfrm>
                <a:prstGeom prst="arc">
                  <a:avLst>
                    <a:gd name="adj1" fmla="val 8326920"/>
                    <a:gd name="adj2" fmla="val 16989277"/>
                  </a:avLst>
                </a:prstGeom>
                <a:noFill/>
                <a:ln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汉仪综艺体简" charset="-122"/>
                  </a:endParaRPr>
                </a:p>
              </p:txBody>
            </p:sp>
          </p:grpSp>
          <p:sp>
            <p:nvSpPr>
              <p:cNvPr id="29723" name="文本框 3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536" y="4237"/>
                <a:ext cx="862" cy="5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buFontTx/>
                </a:pPr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03</a:t>
                </a:r>
                <a:endParaRPr lang="en-US" altLang="zh-CN" sz="1800" b="1" dirty="0">
                  <a:solidFill>
                    <a:schemeClr val="bg1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</p:grpSp>
      <p:grpSp>
        <p:nvGrpSpPr>
          <p:cNvPr id="29724" name="组合 47"/>
          <p:cNvGrpSpPr/>
          <p:nvPr/>
        </p:nvGrpSpPr>
        <p:grpSpPr>
          <a:xfrm rot="-10800000" flipV="1">
            <a:off x="533400" y="492125"/>
            <a:ext cx="371475" cy="82550"/>
            <a:chOff x="6391275" y="1255856"/>
            <a:chExt cx="370578" cy="82801"/>
          </a:xfrm>
        </p:grpSpPr>
        <p:sp>
          <p:nvSpPr>
            <p:cNvPr id="49" name="椭圆 48"/>
            <p:cNvSpPr/>
            <p:nvPr/>
          </p:nvSpPr>
          <p:spPr>
            <a:xfrm>
              <a:off x="6391275" y="1254264"/>
              <a:ext cx="8235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6679502" y="1254264"/>
              <a:ext cx="8235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72665" y="2146300"/>
            <a:ext cx="7646670" cy="15684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感谢观看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pic>
        <p:nvPicPr>
          <p:cNvPr id="30722" name="图片 3" descr="Billfish.qkkreE"/>
          <p:cNvPicPr>
            <a:picLocks noGrp="1"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>
            <a:off x="1357313" y="1530350"/>
            <a:ext cx="990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图片 8" descr="Billfish.PxhTij"/>
          <p:cNvPicPr>
            <a:picLocks noGrp="1" noChangeAspect="1"/>
          </p:cNvPicPr>
          <p:nvPr/>
        </p:nvPicPr>
        <p:blipFill>
          <a:blip r:embed="rId2">
            <a:grayscl/>
          </a:blip>
          <a:srcRect r="46849"/>
          <a:stretch>
            <a:fillRect/>
          </a:stretch>
        </p:blipFill>
        <p:spPr>
          <a:xfrm>
            <a:off x="9794875" y="1427163"/>
            <a:ext cx="1550988" cy="100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3396238" y="4334884"/>
            <a:ext cx="539952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1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all" spc="0" normalizeH="0" baseline="0" noProof="0" dirty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thanks</a:t>
            </a:r>
            <a:endParaRPr kumimoji="0" lang="zh-CN" altLang="en-US" sz="2400" b="0" i="0" u="none" strike="noStrike" kern="1200" cap="all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7029250" y="2127250"/>
            <a:ext cx="2151652" cy="0"/>
          </a:xfrm>
          <a:prstGeom prst="line">
            <a:avLst/>
          </a:prstGeom>
          <a:ln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711227" y="3913188"/>
            <a:ext cx="2599804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863124" y="4041775"/>
            <a:ext cx="2588359" cy="0"/>
          </a:xfrm>
          <a:prstGeom prst="line">
            <a:avLst/>
          </a:prstGeom>
          <a:ln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平行四边形 27"/>
          <p:cNvSpPr/>
          <p:nvPr/>
        </p:nvSpPr>
        <p:spPr>
          <a:xfrm>
            <a:off x="2562225" y="3983038"/>
            <a:ext cx="1303338" cy="74613"/>
          </a:xfrm>
          <a:prstGeom prst="parallelogram">
            <a:avLst/>
          </a:prstGeom>
          <a:gradFill flip="none" rotWithShape="1">
            <a:gsLst>
              <a:gs pos="9000">
                <a:srgbClr val="FEF2E2">
                  <a:alpha val="0"/>
                </a:srgbClr>
              </a:gs>
              <a:gs pos="100000">
                <a:srgbClr val="EBBE7C">
                  <a:alpha val="52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平行四边形 28"/>
          <p:cNvSpPr/>
          <p:nvPr/>
        </p:nvSpPr>
        <p:spPr>
          <a:xfrm>
            <a:off x="6451600" y="4011613"/>
            <a:ext cx="2162175" cy="46038"/>
          </a:xfrm>
          <a:prstGeom prst="parallelogram">
            <a:avLst/>
          </a:prstGeom>
          <a:gradFill flip="none" rotWithShape="1">
            <a:gsLst>
              <a:gs pos="9000">
                <a:srgbClr val="FEF2E2">
                  <a:alpha val="0"/>
                </a:srgbClr>
              </a:gs>
              <a:gs pos="100000">
                <a:srgbClr val="EBBE7C">
                  <a:alpha val="52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8645865" y="2255838"/>
            <a:ext cx="1018063" cy="0"/>
          </a:xfrm>
          <a:prstGeom prst="line">
            <a:avLst/>
          </a:prstGeom>
          <a:ln w="9525">
            <a:gradFill flip="none" rotWithShape="1">
              <a:gsLst>
                <a:gs pos="0">
                  <a:srgbClr val="CE8C55">
                    <a:alpha val="0"/>
                  </a:srgbClr>
                </a:gs>
                <a:gs pos="100000">
                  <a:srgbClr val="E8B366"/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31" name="组合 2"/>
          <p:cNvGrpSpPr/>
          <p:nvPr/>
        </p:nvGrpSpPr>
        <p:grpSpPr>
          <a:xfrm rot="-10800000" flipV="1">
            <a:off x="11177588" y="574675"/>
            <a:ext cx="371475" cy="82550"/>
            <a:chOff x="6391275" y="1255856"/>
            <a:chExt cx="370578" cy="82801"/>
          </a:xfrm>
        </p:grpSpPr>
        <p:sp>
          <p:nvSpPr>
            <p:cNvPr id="5" name="椭圆 4"/>
            <p:cNvSpPr/>
            <p:nvPr/>
          </p:nvSpPr>
          <p:spPr>
            <a:xfrm>
              <a:off x="6391275" y="1255856"/>
              <a:ext cx="8235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679502" y="1255856"/>
              <a:ext cx="8235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  <p:grpSp>
        <p:nvGrpSpPr>
          <p:cNvPr id="30735" name="组合 114"/>
          <p:cNvGrpSpPr/>
          <p:nvPr/>
        </p:nvGrpSpPr>
        <p:grpSpPr>
          <a:xfrm>
            <a:off x="365125" y="361950"/>
            <a:ext cx="1631950" cy="422275"/>
            <a:chOff x="1952" y="-1899"/>
            <a:chExt cx="7164" cy="1829"/>
          </a:xfrm>
        </p:grpSpPr>
        <p:pic>
          <p:nvPicPr>
            <p:cNvPr id="30736" name="图片 115" descr="966011e6-942b-49c2-9001-fadc5d90181c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7" name="图片 116" descr="966011e6-942b-49c2-9001-fadc5d90181c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8" name="图片 117" descr="966011e6-942b-49c2-9001-fadc5d90181c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9" name="图片 118" descr="966011e6-942b-49c2-9001-fadc5d90181c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1995865" y="861464"/>
            <a:ext cx="8511336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kern="1200" cap="none" spc="0" normalizeH="0" baseline="0" noProof="0" dirty="0">
                <a:gradFill flip="none" rotWithShape="1">
                  <a:gsLst>
                    <a:gs pos="2000">
                      <a:srgbClr val="EDC488">
                        <a:alpha val="42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CONTNENTS</a:t>
            </a:r>
            <a:endParaRPr kumimoji="0" lang="zh-CN" altLang="en-US" sz="8800" kern="1200" cap="none" spc="0" normalizeH="0" baseline="0" noProof="0" dirty="0">
              <a:gradFill flip="none" rotWithShape="1">
                <a:gsLst>
                  <a:gs pos="2000">
                    <a:srgbClr val="EDC488">
                      <a:alpha val="42000"/>
                    </a:srgbClr>
                  </a:gs>
                  <a:gs pos="99000">
                    <a:srgbClr val="FEF2E2">
                      <a:alpha val="0"/>
                    </a:srgbClr>
                  </a:gs>
                </a:gsLst>
                <a:lin ang="5400000" scaled="1"/>
                <a:tileRect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647601" y="1128797"/>
            <a:ext cx="2781899" cy="15684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kern="1200" cap="none" spc="0" normalizeH="0" baseline="0" noProof="0" dirty="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汉仪综艺体简" charset="-122"/>
                <a:ea typeface="汉仪综艺体简" charset="-122"/>
                <a:cs typeface="+mn-cs"/>
              </a:rPr>
              <a:t>目录</a:t>
            </a:r>
            <a:endParaRPr kumimoji="0" lang="zh-CN" altLang="en-US" sz="9600" kern="1200" cap="none" spc="0" normalizeH="0" baseline="0" noProof="0" dirty="0"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latin typeface="汉仪综艺体简" charset="-122"/>
              <a:ea typeface="汉仪综艺体简" charset="-122"/>
              <a:cs typeface="+mn-cs"/>
            </a:endParaRPr>
          </a:p>
        </p:txBody>
      </p:sp>
      <p:grpSp>
        <p:nvGrpSpPr>
          <p:cNvPr id="15363" name="组合 1"/>
          <p:cNvGrpSpPr/>
          <p:nvPr/>
        </p:nvGrpSpPr>
        <p:grpSpPr>
          <a:xfrm>
            <a:off x="471488" y="2560638"/>
            <a:ext cx="2119312" cy="2970212"/>
            <a:chOff x="742" y="4032"/>
            <a:chExt cx="3338" cy="4677"/>
          </a:xfrm>
        </p:grpSpPr>
        <p:sp>
          <p:nvSpPr>
            <p:cNvPr id="15" name="矩形: 圆角 14"/>
            <p:cNvSpPr/>
            <p:nvPr>
              <p:custDataLst>
                <p:tags r:id="rId1"/>
              </p:custDataLst>
            </p:nvPr>
          </p:nvSpPr>
          <p:spPr>
            <a:xfrm>
              <a:off x="742" y="4032"/>
              <a:ext cx="3338" cy="4677"/>
            </a:xfrm>
            <a:prstGeom prst="roundRect">
              <a:avLst>
                <a:gd name="adj" fmla="val 9134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784" y="6098"/>
              <a:ext cx="3255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2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仓耳渔阳体 W02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发挥党建引领的</a:t>
              </a: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政治优势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endParaRPr>
            </a:p>
          </p:txBody>
        </p:sp>
        <p:grpSp>
          <p:nvGrpSpPr>
            <p:cNvPr id="15366" name="组合 23"/>
            <p:cNvGrpSpPr/>
            <p:nvPr/>
          </p:nvGrpSpPr>
          <p:grpSpPr>
            <a:xfrm>
              <a:off x="1779" y="4617"/>
              <a:ext cx="1264" cy="1264"/>
              <a:chOff x="1321593" y="2788925"/>
              <a:chExt cx="802567" cy="802569"/>
            </a:xfrm>
          </p:grpSpPr>
          <p:grpSp>
            <p:nvGrpSpPr>
              <p:cNvPr id="15367" name="组合 24"/>
              <p:cNvGrpSpPr/>
              <p:nvPr/>
            </p:nvGrpSpPr>
            <p:grpSpPr>
              <a:xfrm>
                <a:off x="1321593" y="2788925"/>
                <a:ext cx="802567" cy="802569"/>
                <a:chOff x="1321593" y="2689067"/>
                <a:chExt cx="802567" cy="802569"/>
              </a:xfrm>
            </p:grpSpPr>
            <p:sp>
              <p:nvSpPr>
                <p:cNvPr id="27" name="椭圆 26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383926" y="2750927"/>
                  <a:ext cx="677902" cy="679317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55" name="组合 27"/>
                <p:cNvGrpSpPr/>
                <p:nvPr/>
              </p:nvGrpSpPr>
              <p:grpSpPr>
                <a:xfrm>
                  <a:off x="1321593" y="2689067"/>
                  <a:ext cx="802567" cy="802569"/>
                  <a:chOff x="2172232" y="1694318"/>
                  <a:chExt cx="1177020" cy="1177021"/>
                </a:xfrm>
              </p:grpSpPr>
              <p:sp>
                <p:nvSpPr>
                  <p:cNvPr id="29" name="弧形 28"/>
                  <p:cNvSpPr/>
                  <p:nvPr/>
                </p:nvSpPr>
                <p:spPr>
                  <a:xfrm rot="18780455">
                    <a:off x="2172232" y="1694319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  <p:sp>
                <p:nvSpPr>
                  <p:cNvPr id="30" name="旁门左道出品"/>
                  <p:cNvSpPr/>
                  <p:nvPr/>
                </p:nvSpPr>
                <p:spPr>
                  <a:xfrm rot="7980455">
                    <a:off x="2172233" y="1694318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55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</p:grpSp>
          </p:grpSp>
          <p:sp>
            <p:nvSpPr>
              <p:cNvPr id="15370" name="文本框 25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332075" y="2904800"/>
                <a:ext cx="781604" cy="5847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>
                  <a:buFontTx/>
                </a:pPr>
                <a:r>
                  <a:rPr lang="en-US" altLang="zh-CN" sz="3200" dirty="0">
                    <a:solidFill>
                      <a:schemeClr val="bg2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01</a:t>
                </a:r>
                <a:endParaRPr lang="zh-CN" altLang="en-US" sz="3200" dirty="0">
                  <a:solidFill>
                    <a:schemeClr val="bg2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cxnSp>
          <p:nvCxnSpPr>
            <p:cNvPr id="57" name="直接连接符 56"/>
            <p:cNvCxnSpPr/>
            <p:nvPr>
              <p:custDataLst>
                <p:tags r:id="rId5"/>
              </p:custDataLst>
            </p:nvPr>
          </p:nvCxnSpPr>
          <p:spPr>
            <a:xfrm>
              <a:off x="2180" y="7764"/>
              <a:ext cx="463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2" name="图片 65" descr="Billfish.qkkreE"/>
          <p:cNvPicPr>
            <a:picLocks noGrp="1"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65163" y="1220788"/>
            <a:ext cx="99060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3" name="图片 66" descr="Billfish.PxhTij"/>
          <p:cNvPicPr>
            <a:picLocks noGrp="1" noChangeAspect="1"/>
          </p:cNvPicPr>
          <p:nvPr/>
        </p:nvPicPr>
        <p:blipFill>
          <a:blip r:embed="rId7">
            <a:grayscl/>
          </a:blip>
          <a:srcRect r="46849"/>
          <a:stretch>
            <a:fillRect/>
          </a:stretch>
        </p:blipFill>
        <p:spPr>
          <a:xfrm>
            <a:off x="10018713" y="1192213"/>
            <a:ext cx="1550987" cy="10048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74" name="组合 2"/>
          <p:cNvGrpSpPr/>
          <p:nvPr/>
        </p:nvGrpSpPr>
        <p:grpSpPr>
          <a:xfrm>
            <a:off x="2743200" y="2560638"/>
            <a:ext cx="2119313" cy="2970212"/>
            <a:chOff x="742" y="4032"/>
            <a:chExt cx="3338" cy="4677"/>
          </a:xfrm>
        </p:grpSpPr>
        <p:sp>
          <p:nvSpPr>
            <p:cNvPr id="4" name="矩形: 圆角 14"/>
            <p:cNvSpPr/>
            <p:nvPr>
              <p:custDataLst>
                <p:tags r:id="rId8"/>
              </p:custDataLst>
            </p:nvPr>
          </p:nvSpPr>
          <p:spPr>
            <a:xfrm>
              <a:off x="742" y="4032"/>
              <a:ext cx="3338" cy="4677"/>
            </a:xfrm>
            <a:prstGeom prst="roundRect">
              <a:avLst>
                <a:gd name="adj" fmla="val 9134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784" y="6098"/>
              <a:ext cx="3255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2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仓耳渔阳体 W02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发挥党建引领的管理优势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endParaRPr>
            </a:p>
          </p:txBody>
        </p:sp>
        <p:grpSp>
          <p:nvGrpSpPr>
            <p:cNvPr id="15377" name="组合 10"/>
            <p:cNvGrpSpPr/>
            <p:nvPr/>
          </p:nvGrpSpPr>
          <p:grpSpPr>
            <a:xfrm>
              <a:off x="1779" y="4617"/>
              <a:ext cx="1264" cy="1264"/>
              <a:chOff x="1321593" y="2788925"/>
              <a:chExt cx="802567" cy="802569"/>
            </a:xfrm>
          </p:grpSpPr>
          <p:grpSp>
            <p:nvGrpSpPr>
              <p:cNvPr id="15378" name="组合 11"/>
              <p:cNvGrpSpPr/>
              <p:nvPr/>
            </p:nvGrpSpPr>
            <p:grpSpPr>
              <a:xfrm>
                <a:off x="1321593" y="2788925"/>
                <a:ext cx="802567" cy="802569"/>
                <a:chOff x="1321593" y="2689067"/>
                <a:chExt cx="802567" cy="802569"/>
              </a:xfrm>
            </p:grpSpPr>
            <p:sp>
              <p:nvSpPr>
                <p:cNvPr id="13" name="椭圆 1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383925" y="2750927"/>
                  <a:ext cx="677903" cy="679317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39" name="组合 13"/>
                <p:cNvGrpSpPr/>
                <p:nvPr/>
              </p:nvGrpSpPr>
              <p:grpSpPr>
                <a:xfrm>
                  <a:off x="1321593" y="2689067"/>
                  <a:ext cx="802567" cy="802569"/>
                  <a:chOff x="2172232" y="1694318"/>
                  <a:chExt cx="1177020" cy="1177021"/>
                </a:xfrm>
              </p:grpSpPr>
              <p:sp>
                <p:nvSpPr>
                  <p:cNvPr id="61" name="弧形 60"/>
                  <p:cNvSpPr/>
                  <p:nvPr/>
                </p:nvSpPr>
                <p:spPr>
                  <a:xfrm rot="18780455">
                    <a:off x="2172232" y="1694319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  <p:sp>
                <p:nvSpPr>
                  <p:cNvPr id="62" name="旁门左道出品"/>
                  <p:cNvSpPr/>
                  <p:nvPr/>
                </p:nvSpPr>
                <p:spPr>
                  <a:xfrm rot="7980455">
                    <a:off x="2172233" y="1694318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55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</p:grpSp>
          </p:grpSp>
          <p:sp>
            <p:nvSpPr>
              <p:cNvPr id="15381" name="文本框 6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332075" y="2904800"/>
                <a:ext cx="781604" cy="58351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>
                  <a:buFontTx/>
                </a:pPr>
                <a:r>
                  <a:rPr lang="en-US" altLang="zh-CN" sz="3200" dirty="0">
                    <a:solidFill>
                      <a:schemeClr val="bg2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02</a:t>
                </a:r>
                <a:endParaRPr lang="zh-CN" altLang="en-US" sz="3200" dirty="0">
                  <a:solidFill>
                    <a:schemeClr val="bg2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cxnSp>
          <p:nvCxnSpPr>
            <p:cNvPr id="64" name="直接连接符 63"/>
            <p:cNvCxnSpPr/>
            <p:nvPr>
              <p:custDataLst>
                <p:tags r:id="rId12"/>
              </p:custDataLst>
            </p:nvPr>
          </p:nvCxnSpPr>
          <p:spPr>
            <a:xfrm>
              <a:off x="2180" y="7764"/>
              <a:ext cx="463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83" name="组合 64"/>
          <p:cNvGrpSpPr/>
          <p:nvPr/>
        </p:nvGrpSpPr>
        <p:grpSpPr>
          <a:xfrm>
            <a:off x="5013325" y="2560638"/>
            <a:ext cx="2120900" cy="2970212"/>
            <a:chOff x="742" y="4032"/>
            <a:chExt cx="3338" cy="4677"/>
          </a:xfrm>
        </p:grpSpPr>
        <p:sp>
          <p:nvSpPr>
            <p:cNvPr id="72" name="矩形: 圆角 14"/>
            <p:cNvSpPr/>
            <p:nvPr>
              <p:custDataLst>
                <p:tags r:id="rId13"/>
              </p:custDataLst>
            </p:nvPr>
          </p:nvSpPr>
          <p:spPr>
            <a:xfrm>
              <a:off x="742" y="4032"/>
              <a:ext cx="3338" cy="4677"/>
            </a:xfrm>
            <a:prstGeom prst="roundRect">
              <a:avLst>
                <a:gd name="adj" fmla="val 9134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14"/>
              </p:custDataLst>
            </p:nvPr>
          </p:nvSpPr>
          <p:spPr>
            <a:xfrm>
              <a:off x="784" y="6098"/>
              <a:ext cx="3255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2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仓耳渔阳体 W02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发挥党建引领的服务</a:t>
              </a: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优势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endParaRPr>
            </a:p>
          </p:txBody>
        </p:sp>
        <p:grpSp>
          <p:nvGrpSpPr>
            <p:cNvPr id="15386" name="组合 73"/>
            <p:cNvGrpSpPr/>
            <p:nvPr/>
          </p:nvGrpSpPr>
          <p:grpSpPr>
            <a:xfrm>
              <a:off x="1779" y="4617"/>
              <a:ext cx="1264" cy="1264"/>
              <a:chOff x="1321593" y="2788925"/>
              <a:chExt cx="802567" cy="802569"/>
            </a:xfrm>
          </p:grpSpPr>
          <p:grpSp>
            <p:nvGrpSpPr>
              <p:cNvPr id="15387" name="组合 74"/>
              <p:cNvGrpSpPr/>
              <p:nvPr/>
            </p:nvGrpSpPr>
            <p:grpSpPr>
              <a:xfrm>
                <a:off x="1321593" y="2788925"/>
                <a:ext cx="802567" cy="802569"/>
                <a:chOff x="1321593" y="2689067"/>
                <a:chExt cx="802567" cy="802569"/>
              </a:xfrm>
            </p:grpSpPr>
            <p:sp>
              <p:nvSpPr>
                <p:cNvPr id="76" name="椭圆 7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383385" y="2750927"/>
                  <a:ext cx="678981" cy="679317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23" name="组合 76"/>
                <p:cNvGrpSpPr/>
                <p:nvPr/>
              </p:nvGrpSpPr>
              <p:grpSpPr>
                <a:xfrm>
                  <a:off x="1321593" y="2689067"/>
                  <a:ext cx="802567" cy="802569"/>
                  <a:chOff x="2172232" y="1694318"/>
                  <a:chExt cx="1177020" cy="1177021"/>
                </a:xfrm>
              </p:grpSpPr>
              <p:sp>
                <p:nvSpPr>
                  <p:cNvPr id="78" name="弧形 77"/>
                  <p:cNvSpPr/>
                  <p:nvPr/>
                </p:nvSpPr>
                <p:spPr>
                  <a:xfrm rot="18780455">
                    <a:off x="2172232" y="1694319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  <p:sp>
                <p:nvSpPr>
                  <p:cNvPr id="79" name="旁门左道出品"/>
                  <p:cNvSpPr/>
                  <p:nvPr/>
                </p:nvSpPr>
                <p:spPr>
                  <a:xfrm rot="7980455">
                    <a:off x="2172233" y="1694318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55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</p:grpSp>
          </p:grpSp>
          <p:sp>
            <p:nvSpPr>
              <p:cNvPr id="15390" name="文本框 7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332075" y="2904800"/>
                <a:ext cx="781604" cy="58351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>
                  <a:buFontTx/>
                </a:pPr>
                <a:r>
                  <a:rPr lang="en-US" altLang="zh-CN" sz="3200" dirty="0">
                    <a:solidFill>
                      <a:schemeClr val="bg2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03</a:t>
                </a:r>
                <a:endParaRPr lang="zh-CN" altLang="en-US" sz="3200" dirty="0">
                  <a:solidFill>
                    <a:schemeClr val="bg2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cxnSp>
          <p:nvCxnSpPr>
            <p:cNvPr id="81" name="直接连接符 80"/>
            <p:cNvCxnSpPr/>
            <p:nvPr>
              <p:custDataLst>
                <p:tags r:id="rId17"/>
              </p:custDataLst>
            </p:nvPr>
          </p:nvCxnSpPr>
          <p:spPr>
            <a:xfrm>
              <a:off x="2181" y="7764"/>
              <a:ext cx="46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92" name="组合 81"/>
          <p:cNvGrpSpPr/>
          <p:nvPr/>
        </p:nvGrpSpPr>
        <p:grpSpPr>
          <a:xfrm>
            <a:off x="7285038" y="2560638"/>
            <a:ext cx="2119312" cy="2970212"/>
            <a:chOff x="742" y="4032"/>
            <a:chExt cx="3338" cy="4677"/>
          </a:xfrm>
        </p:grpSpPr>
        <p:sp>
          <p:nvSpPr>
            <p:cNvPr id="83" name="矩形: 圆角 14"/>
            <p:cNvSpPr/>
            <p:nvPr>
              <p:custDataLst>
                <p:tags r:id="rId18"/>
              </p:custDataLst>
            </p:nvPr>
          </p:nvSpPr>
          <p:spPr>
            <a:xfrm>
              <a:off x="742" y="4032"/>
              <a:ext cx="3338" cy="4677"/>
            </a:xfrm>
            <a:prstGeom prst="roundRect">
              <a:avLst>
                <a:gd name="adj" fmla="val 9134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19"/>
              </p:custDataLst>
            </p:nvPr>
          </p:nvSpPr>
          <p:spPr>
            <a:xfrm>
              <a:off x="784" y="6098"/>
              <a:ext cx="3255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2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仓耳渔阳体 W02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发挥党建引领的组织优势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endParaRPr>
            </a:p>
          </p:txBody>
        </p:sp>
        <p:grpSp>
          <p:nvGrpSpPr>
            <p:cNvPr id="15395" name="组合 84"/>
            <p:cNvGrpSpPr/>
            <p:nvPr/>
          </p:nvGrpSpPr>
          <p:grpSpPr>
            <a:xfrm>
              <a:off x="1779" y="4617"/>
              <a:ext cx="1264" cy="1264"/>
              <a:chOff x="1321593" y="2788925"/>
              <a:chExt cx="802567" cy="802569"/>
            </a:xfrm>
          </p:grpSpPr>
          <p:grpSp>
            <p:nvGrpSpPr>
              <p:cNvPr id="15396" name="组合 85"/>
              <p:cNvGrpSpPr/>
              <p:nvPr/>
            </p:nvGrpSpPr>
            <p:grpSpPr>
              <a:xfrm>
                <a:off x="1321593" y="2788925"/>
                <a:ext cx="802567" cy="802569"/>
                <a:chOff x="1321593" y="2689067"/>
                <a:chExt cx="802567" cy="802569"/>
              </a:xfrm>
            </p:grpSpPr>
            <p:sp>
              <p:nvSpPr>
                <p:cNvPr id="87" name="椭圆 86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383926" y="2750927"/>
                  <a:ext cx="677902" cy="679317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07" name="组合 87"/>
                <p:cNvGrpSpPr/>
                <p:nvPr/>
              </p:nvGrpSpPr>
              <p:grpSpPr>
                <a:xfrm>
                  <a:off x="1321593" y="2689067"/>
                  <a:ext cx="802567" cy="802569"/>
                  <a:chOff x="2172232" y="1694318"/>
                  <a:chExt cx="1177020" cy="1177021"/>
                </a:xfrm>
              </p:grpSpPr>
              <p:sp>
                <p:nvSpPr>
                  <p:cNvPr id="89" name="弧形 88"/>
                  <p:cNvSpPr/>
                  <p:nvPr/>
                </p:nvSpPr>
                <p:spPr>
                  <a:xfrm rot="18780455">
                    <a:off x="2172232" y="1694319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  <p:sp>
                <p:nvSpPr>
                  <p:cNvPr id="90" name="旁门左道出品"/>
                  <p:cNvSpPr/>
                  <p:nvPr/>
                </p:nvSpPr>
                <p:spPr>
                  <a:xfrm rot="7980455">
                    <a:off x="2172233" y="1694318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55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</p:grpSp>
          </p:grpSp>
          <p:sp>
            <p:nvSpPr>
              <p:cNvPr id="15399" name="文本框 9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332075" y="2904800"/>
                <a:ext cx="781604" cy="58351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>
                  <a:buFontTx/>
                </a:pPr>
                <a:r>
                  <a:rPr lang="en-US" altLang="zh-CN" sz="3200" dirty="0">
                    <a:solidFill>
                      <a:schemeClr val="bg2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04</a:t>
                </a:r>
                <a:endParaRPr lang="zh-CN" altLang="en-US" sz="3200" dirty="0">
                  <a:solidFill>
                    <a:schemeClr val="bg2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cxnSp>
          <p:nvCxnSpPr>
            <p:cNvPr id="92" name="直接连接符 91"/>
            <p:cNvCxnSpPr/>
            <p:nvPr>
              <p:custDataLst>
                <p:tags r:id="rId22"/>
              </p:custDataLst>
            </p:nvPr>
          </p:nvCxnSpPr>
          <p:spPr>
            <a:xfrm>
              <a:off x="2180" y="7764"/>
              <a:ext cx="463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01" name="组合 92"/>
          <p:cNvGrpSpPr/>
          <p:nvPr/>
        </p:nvGrpSpPr>
        <p:grpSpPr>
          <a:xfrm>
            <a:off x="9583738" y="2560638"/>
            <a:ext cx="2119312" cy="2970212"/>
            <a:chOff x="742" y="4032"/>
            <a:chExt cx="3338" cy="4677"/>
          </a:xfrm>
        </p:grpSpPr>
        <p:sp>
          <p:nvSpPr>
            <p:cNvPr id="94" name="矩形: 圆角 14"/>
            <p:cNvSpPr/>
            <p:nvPr>
              <p:custDataLst>
                <p:tags r:id="rId23"/>
              </p:custDataLst>
            </p:nvPr>
          </p:nvSpPr>
          <p:spPr>
            <a:xfrm>
              <a:off x="742" y="4032"/>
              <a:ext cx="3338" cy="4677"/>
            </a:xfrm>
            <a:prstGeom prst="roundRect">
              <a:avLst>
                <a:gd name="adj" fmla="val 9134"/>
              </a:avLst>
            </a:prstGeom>
            <a:gradFill flip="none" rotWithShape="1">
              <a:gsLst>
                <a:gs pos="100000">
                  <a:schemeClr val="accent4">
                    <a:alpha val="25000"/>
                  </a:schemeClr>
                </a:gs>
                <a:gs pos="12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8000">
                      <a:schemeClr val="accent5"/>
                    </a:gs>
                    <a:gs pos="100000">
                      <a:schemeClr val="accent6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文本框 94"/>
            <p:cNvSpPr txBox="1"/>
            <p:nvPr>
              <p:custDataLst>
                <p:tags r:id="rId24"/>
              </p:custDataLst>
            </p:nvPr>
          </p:nvSpPr>
          <p:spPr>
            <a:xfrm>
              <a:off x="784" y="6098"/>
              <a:ext cx="3255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2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仓耳渔阳体 W02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发挥党建引领的监督</a:t>
              </a:r>
              <a:r>
                <a: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汉仪综艺体简" charset="-122"/>
                  <a:ea typeface="汉仪综艺体简" charset="-122"/>
                  <a:cs typeface="汉仪综艺体简" charset="-122"/>
                </a:rPr>
                <a:t>优势</a:t>
              </a: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endParaRPr>
            </a:p>
          </p:txBody>
        </p:sp>
        <p:grpSp>
          <p:nvGrpSpPr>
            <p:cNvPr id="15404" name="组合 95"/>
            <p:cNvGrpSpPr/>
            <p:nvPr/>
          </p:nvGrpSpPr>
          <p:grpSpPr>
            <a:xfrm>
              <a:off x="1722" y="4617"/>
              <a:ext cx="1321" cy="1264"/>
              <a:chOff x="1285401" y="2788925"/>
              <a:chExt cx="838759" cy="802569"/>
            </a:xfrm>
          </p:grpSpPr>
          <p:grpSp>
            <p:nvGrpSpPr>
              <p:cNvPr id="15405" name="组合 96"/>
              <p:cNvGrpSpPr/>
              <p:nvPr/>
            </p:nvGrpSpPr>
            <p:grpSpPr>
              <a:xfrm>
                <a:off x="1321593" y="2788925"/>
                <a:ext cx="802567" cy="802569"/>
                <a:chOff x="1321593" y="2689067"/>
                <a:chExt cx="802567" cy="802569"/>
              </a:xfrm>
            </p:grpSpPr>
            <p:sp>
              <p:nvSpPr>
                <p:cNvPr id="98" name="椭圆 97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1383925" y="2750927"/>
                  <a:ext cx="677903" cy="679317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152400" dist="101600" dir="2700000" algn="tl" rotWithShape="0">
                    <a:schemeClr val="accent2">
                      <a:alpha val="23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391" name="组合 98"/>
                <p:cNvGrpSpPr/>
                <p:nvPr/>
              </p:nvGrpSpPr>
              <p:grpSpPr>
                <a:xfrm>
                  <a:off x="1321593" y="2689067"/>
                  <a:ext cx="802567" cy="802569"/>
                  <a:chOff x="2172232" y="1694318"/>
                  <a:chExt cx="1177020" cy="1177021"/>
                </a:xfrm>
              </p:grpSpPr>
              <p:sp>
                <p:nvSpPr>
                  <p:cNvPr id="100" name="弧形 99"/>
                  <p:cNvSpPr/>
                  <p:nvPr/>
                </p:nvSpPr>
                <p:spPr>
                  <a:xfrm rot="18780455">
                    <a:off x="2172232" y="1694319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87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  <p:sp>
                <p:nvSpPr>
                  <p:cNvPr id="101" name="旁门左道出品"/>
                  <p:cNvSpPr/>
                  <p:nvPr/>
                </p:nvSpPr>
                <p:spPr>
                  <a:xfrm rot="7980455">
                    <a:off x="2172233" y="1694318"/>
                    <a:ext cx="1177020" cy="1177019"/>
                  </a:xfrm>
                  <a:prstGeom prst="arc">
                    <a:avLst>
                      <a:gd name="adj1" fmla="val 12590335"/>
                      <a:gd name="adj2" fmla="val 4483028"/>
                    </a:avLst>
                  </a:prstGeom>
                  <a:noFill/>
                  <a:ln w="9525">
                    <a:gradFill flip="none" rotWithShape="1">
                      <a:gsLst>
                        <a:gs pos="0">
                          <a:schemeClr val="accent1"/>
                        </a:gs>
                        <a:gs pos="55000">
                          <a:schemeClr val="accent2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0480" tIns="15240" rIns="30480" bIns="1524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汉仪综艺体简" charset="-122"/>
                    </a:endParaRPr>
                  </a:p>
                </p:txBody>
              </p:sp>
            </p:grpSp>
          </p:grpSp>
          <p:sp>
            <p:nvSpPr>
              <p:cNvPr id="15408" name="文本框 10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285401" y="2904485"/>
                <a:ext cx="828600" cy="3928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 algn="ctr">
                  <a:buFontTx/>
                </a:pPr>
                <a:r>
                  <a:rPr lang="en-US" altLang="zh-CN" sz="3200" dirty="0">
                    <a:solidFill>
                      <a:schemeClr val="bg2"/>
                    </a:solidFill>
                    <a:latin typeface="微软雅黑" panose="020B0502040204020203" pitchFamily="34" charset="-122"/>
                    <a:ea typeface="微软雅黑" panose="020B0502040204020203" pitchFamily="34" charset="-122"/>
                  </a:rPr>
                  <a:t>05</a:t>
                </a:r>
                <a:endParaRPr lang="zh-CN" altLang="en-US" sz="3200" dirty="0">
                  <a:solidFill>
                    <a:schemeClr val="bg2"/>
                  </a:solidFill>
                  <a:latin typeface="微软雅黑" panose="020B0502040204020203" pitchFamily="34" charset="-122"/>
                  <a:ea typeface="微软雅黑" panose="020B0502040204020203" pitchFamily="34" charset="-122"/>
                </a:endParaRPr>
              </a:p>
            </p:txBody>
          </p:sp>
        </p:grpSp>
        <p:cxnSp>
          <p:nvCxnSpPr>
            <p:cNvPr id="103" name="直接连接符 102"/>
            <p:cNvCxnSpPr/>
            <p:nvPr>
              <p:custDataLst>
                <p:tags r:id="rId27"/>
              </p:custDataLst>
            </p:nvPr>
          </p:nvCxnSpPr>
          <p:spPr>
            <a:xfrm>
              <a:off x="2180" y="7764"/>
              <a:ext cx="463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10" name="组合 109"/>
          <p:cNvGrpSpPr/>
          <p:nvPr/>
        </p:nvGrpSpPr>
        <p:grpSpPr>
          <a:xfrm rot="-10800000" flipV="1">
            <a:off x="11177588" y="574675"/>
            <a:ext cx="371475" cy="82550"/>
            <a:chOff x="6391275" y="1255856"/>
            <a:chExt cx="370578" cy="82801"/>
          </a:xfrm>
        </p:grpSpPr>
        <p:sp>
          <p:nvSpPr>
            <p:cNvPr id="111" name="椭圆 110"/>
            <p:cNvSpPr/>
            <p:nvPr/>
          </p:nvSpPr>
          <p:spPr>
            <a:xfrm>
              <a:off x="6391275" y="1255856"/>
              <a:ext cx="8235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6679502" y="1255856"/>
              <a:ext cx="82351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  <p:grpSp>
        <p:nvGrpSpPr>
          <p:cNvPr id="15414" name="组合 114"/>
          <p:cNvGrpSpPr/>
          <p:nvPr/>
        </p:nvGrpSpPr>
        <p:grpSpPr>
          <a:xfrm>
            <a:off x="365125" y="361950"/>
            <a:ext cx="1631950" cy="422275"/>
            <a:chOff x="1952" y="-1899"/>
            <a:chExt cx="7164" cy="1829"/>
          </a:xfrm>
        </p:grpSpPr>
        <p:pic>
          <p:nvPicPr>
            <p:cNvPr id="15415" name="图片 115" descr="966011e6-942b-49c2-9001-fadc5d90181c"/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1" t="11320" r="87000" b="17561"/>
            <a:stretch>
              <a:fillRect/>
            </a:stretch>
          </p:blipFill>
          <p:spPr>
            <a:xfrm>
              <a:off x="1952" y="-1899"/>
              <a:ext cx="1479" cy="18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16" name="图片 116" descr="966011e6-942b-49c2-9001-fadc5d90181c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9" t="9508" r="70930" b="37743"/>
            <a:stretch>
              <a:fillRect/>
            </a:stretch>
          </p:blipFill>
          <p:spPr>
            <a:xfrm>
              <a:off x="3755" y="-1867"/>
              <a:ext cx="2763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17" name="图片 117" descr="966011e6-942b-49c2-9001-fadc5d90181c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183" t="9508" r="56197" b="37743"/>
            <a:stretch>
              <a:fillRect/>
            </a:stretch>
          </p:blipFill>
          <p:spPr>
            <a:xfrm>
              <a:off x="656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18" name="图片 118" descr="966011e6-942b-49c2-9001-fadc5d90181c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6220" t="9508" r="27159" b="37743"/>
            <a:stretch>
              <a:fillRect/>
            </a:stretch>
          </p:blipFill>
          <p:spPr>
            <a:xfrm>
              <a:off x="7856" y="-1867"/>
              <a:ext cx="1260" cy="163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638174" y="2639059"/>
            <a:ext cx="9496426" cy="11068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发挥党建引领的政治优势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43158" y="1473903"/>
            <a:ext cx="7375363" cy="1200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800">
                <a:gradFill flip="none" rotWithShape="1">
                  <a:gsLst>
                    <a:gs pos="2000">
                      <a:srgbClr val="EDC488">
                        <a:alpha val="42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>
                  <a:noFill/>
                </a:ln>
                <a:gradFill flip="none" rotWithShape="1">
                  <a:gsLst>
                    <a:gs pos="2000">
                      <a:srgbClr val="EDC488">
                        <a:alpha val="78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Part one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gradFill flip="none" rotWithShape="1">
                <a:gsLst>
                  <a:gs pos="2000">
                    <a:srgbClr val="EDC488">
                      <a:alpha val="78000"/>
                    </a:srgbClr>
                  </a:gs>
                  <a:gs pos="99000">
                    <a:srgbClr val="FEF2E2">
                      <a:alpha val="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81050" y="4187825"/>
            <a:ext cx="4381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8454884" y="3109637"/>
            <a:ext cx="4232415" cy="31547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>
                        <a:alpha val="27000"/>
                      </a:srgbClr>
                    </a:gs>
                    <a:gs pos="77000">
                      <a:srgbClr val="850101">
                        <a:alpha val="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01</a:t>
            </a:r>
            <a:endParaRPr kumimoji="0" lang="zh-CN" altLang="en-US" sz="19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>
                      <a:alpha val="27000"/>
                    </a:srgbClr>
                  </a:gs>
                  <a:gs pos="77000">
                    <a:srgbClr val="850101">
                      <a:alpha val="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687388" y="1789113"/>
            <a:ext cx="1608138" cy="43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88000" y="1793005"/>
            <a:ext cx="1192430" cy="430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B6D36"/>
                    </a:gs>
                    <a:gs pos="100000">
                      <a:srgbClr val="CE8C55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第一节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B6D36"/>
                  </a:gs>
                  <a:gs pos="100000">
                    <a:srgbClr val="CE8C55"/>
                  </a:gs>
                </a:gsLst>
                <a:lin ang="135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grpSp>
        <p:nvGrpSpPr>
          <p:cNvPr id="16391" name="组合 29"/>
          <p:cNvGrpSpPr/>
          <p:nvPr/>
        </p:nvGrpSpPr>
        <p:grpSpPr>
          <a:xfrm rot="-10800000" flipV="1">
            <a:off x="411163" y="520700"/>
            <a:ext cx="369887" cy="82550"/>
            <a:chOff x="6391275" y="1255856"/>
            <a:chExt cx="370578" cy="82801"/>
          </a:xfrm>
        </p:grpSpPr>
        <p:sp>
          <p:nvSpPr>
            <p:cNvPr id="31" name="椭圆 30"/>
            <p:cNvSpPr/>
            <p:nvPr/>
          </p:nvSpPr>
          <p:spPr>
            <a:xfrm>
              <a:off x="6389684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677559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67080" y="4892040"/>
            <a:ext cx="5184775" cy="283845"/>
          </a:xfrm>
          <a:prstGeom prst="roundRect">
            <a:avLst>
              <a:gd name="adj" fmla="val 3128"/>
            </a:avLst>
          </a:prstGeom>
          <a:gradFill>
            <a:gsLst>
              <a:gs pos="100000">
                <a:srgbClr val="FFE8C9">
                  <a:alpha val="0"/>
                </a:srgbClr>
              </a:gs>
              <a:gs pos="20000">
                <a:schemeClr val="accent4">
                  <a:alpha val="7000"/>
                </a:schemeClr>
              </a:gs>
            </a:gsLst>
            <a:lin ang="3000000" scaled="0"/>
          </a:gradFill>
          <a:ln>
            <a:gradFill>
              <a:gsLst>
                <a:gs pos="0">
                  <a:srgbClr val="C52E26">
                    <a:alpha val="29000"/>
                  </a:srgbClr>
                </a:gs>
                <a:gs pos="100000">
                  <a:schemeClr val="accent4">
                    <a:alpha val="15000"/>
                  </a:schemeClr>
                </a:gs>
              </a:gsLst>
              <a:lin ang="2400000" scaled="0"/>
            </a:gradFill>
          </a:ln>
        </p:spPr>
        <p:txBody>
          <a:bodyPr lIns="36195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52E26"/>
              </a:solidFill>
              <a:effectLst/>
              <a:uLnTx/>
              <a:uFillTx/>
              <a:latin typeface="+mn-lt"/>
              <a:ea typeface="+mn-ea"/>
              <a:cs typeface="汉仪综艺体简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767715" y="5242559"/>
            <a:ext cx="5184775" cy="283845"/>
          </a:xfrm>
          <a:prstGeom prst="roundRect">
            <a:avLst>
              <a:gd name="adj" fmla="val 3128"/>
            </a:avLst>
          </a:prstGeom>
          <a:gradFill>
            <a:gsLst>
              <a:gs pos="100000">
                <a:srgbClr val="FFE8C9">
                  <a:alpha val="0"/>
                </a:srgbClr>
              </a:gs>
              <a:gs pos="20000">
                <a:schemeClr val="accent4">
                  <a:alpha val="7000"/>
                </a:schemeClr>
              </a:gs>
            </a:gsLst>
            <a:lin ang="3000000" scaled="0"/>
          </a:gradFill>
          <a:ln>
            <a:gradFill>
              <a:gsLst>
                <a:gs pos="0">
                  <a:srgbClr val="C52E26">
                    <a:alpha val="29000"/>
                  </a:srgbClr>
                </a:gs>
                <a:gs pos="100000">
                  <a:schemeClr val="accent4">
                    <a:alpha val="15000"/>
                  </a:schemeClr>
                </a:gs>
              </a:gsLst>
              <a:lin ang="2400000" scaled="0"/>
            </a:gradFill>
          </a:ln>
        </p:spPr>
        <p:txBody>
          <a:bodyPr lIns="36195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52E26"/>
              </a:solidFill>
              <a:effectLst/>
              <a:uLnTx/>
              <a:uFillTx/>
              <a:latin typeface="+mn-lt"/>
              <a:ea typeface="+mn-ea"/>
              <a:cs typeface="汉仪综艺体简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768350" y="5583555"/>
            <a:ext cx="5184775" cy="283845"/>
          </a:xfrm>
          <a:prstGeom prst="roundRect">
            <a:avLst>
              <a:gd name="adj" fmla="val 3128"/>
            </a:avLst>
          </a:prstGeom>
          <a:gradFill>
            <a:gsLst>
              <a:gs pos="100000">
                <a:srgbClr val="FFE8C9">
                  <a:alpha val="0"/>
                </a:srgbClr>
              </a:gs>
              <a:gs pos="20000">
                <a:schemeClr val="accent4">
                  <a:alpha val="7000"/>
                </a:schemeClr>
              </a:gs>
            </a:gsLst>
            <a:lin ang="3000000" scaled="0"/>
          </a:gradFill>
          <a:ln>
            <a:gradFill>
              <a:gsLst>
                <a:gs pos="0">
                  <a:srgbClr val="C52E26">
                    <a:alpha val="29000"/>
                  </a:srgbClr>
                </a:gs>
                <a:gs pos="100000">
                  <a:schemeClr val="accent4">
                    <a:alpha val="15000"/>
                  </a:schemeClr>
                </a:gs>
              </a:gsLst>
              <a:lin ang="2400000" scaled="0"/>
            </a:gradFill>
          </a:ln>
        </p:spPr>
        <p:txBody>
          <a:bodyPr lIns="36195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52E26"/>
              </a:solidFill>
              <a:effectLst/>
              <a:uLnTx/>
              <a:uFillTx/>
              <a:latin typeface="+mn-lt"/>
              <a:ea typeface="+mn-ea"/>
              <a:cs typeface="汉仪综艺体简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2150" y="4239260"/>
            <a:ext cx="5101590" cy="16783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latin typeface="汉仪书魂体简" charset="-122"/>
                <a:ea typeface="汉仪书魂体简" charset="-122"/>
                <a:cs typeface="汉仪书魂体简" charset="-122"/>
              </a:rPr>
              <a:t>辽宁</a:t>
            </a:r>
            <a:r>
              <a:rPr kumimoji="0" lang="zh-CN" altLang="en-US" sz="2400" kern="1200" cap="none" spc="0" normalizeH="0" baseline="0" noProof="0" dirty="0"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latin typeface="汉仪书魂体简" charset="-122"/>
                <a:ea typeface="汉仪书魂体简" charset="-122"/>
                <a:cs typeface="汉仪书魂体简" charset="-122"/>
              </a:rPr>
              <a:t>交投实业公司青年</a:t>
            </a:r>
            <a:r>
              <a:rPr kumimoji="0" lang="en-US" altLang="zh-CN" sz="2400" kern="1200" cap="none" spc="0" normalizeH="0" baseline="0" noProof="0" dirty="0"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latin typeface="汉仪书魂体简" charset="-122"/>
                <a:ea typeface="汉仪书魂体简" charset="-122"/>
                <a:cs typeface="汉仪书魂体简" charset="-122"/>
              </a:rPr>
              <a:t>志愿服务队</a:t>
            </a:r>
            <a:endParaRPr kumimoji="0" lang="en-US" altLang="zh-CN" sz="2400" kern="1200" cap="none" spc="0" normalizeH="0" baseline="0" noProof="0" dirty="0"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latin typeface="汉仪书魂体简" charset="-122"/>
              <a:ea typeface="汉仪书魂体简" charset="-122"/>
              <a:cs typeface="汉仪书魂体简" charset="-122"/>
            </a:endParaRPr>
          </a:p>
          <a:p>
            <a:pPr marL="342265" marR="0" indent="-285750" defTabSz="9144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CC283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定期组织</a:t>
            </a:r>
            <a:r>
              <a:rPr kumimoji="0" lang="en-US" altLang="zh-CN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“</a:t>
            </a: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红马甲</a:t>
            </a:r>
            <a:r>
              <a:rPr kumimoji="0" lang="en-US" altLang="zh-CN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”</a:t>
            </a: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志愿者进行党的创新理论学习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  <a:p>
            <a:pPr marL="342265" marR="0" indent="-285750" defTabSz="9144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CC283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确保志愿服务活动既有温度又有深度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  <a:p>
            <a:pPr marL="342265" marR="0" indent="-285750" defTabSz="9144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CC283"/>
              </a:buClr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成为传播党的声音、展示党的形象的重要窗口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pic>
        <p:nvPicPr>
          <p:cNvPr id="3" name="图片 2" descr="C:/Users/Administrator/Desktop/新建文件夹/3a2ee89f-4a4f-47d5-b4e4-8df0066db65d.jpg3a2ee89f-4a4f-47d5-b4e4-8df0066db65d"/>
          <p:cNvPicPr>
            <a:picLocks noChangeAspect="1"/>
          </p:cNvPicPr>
          <p:nvPr/>
        </p:nvPicPr>
        <p:blipFill>
          <a:blip r:embed="rId4"/>
          <a:srcRect l="18" r="18"/>
          <a:stretch>
            <a:fillRect/>
          </a:stretch>
        </p:blipFill>
        <p:spPr>
          <a:xfrm>
            <a:off x="6376670" y="1704340"/>
            <a:ext cx="5219700" cy="3480435"/>
          </a:xfrm>
          <a:prstGeom prst="rect">
            <a:avLst/>
          </a:prstGeom>
          <a:ln w="19050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</p:pic>
      <p:sp>
        <p:nvSpPr>
          <p:cNvPr id="30" name="任意多边形: 形状 29"/>
          <p:cNvSpPr/>
          <p:nvPr/>
        </p:nvSpPr>
        <p:spPr>
          <a:xfrm>
            <a:off x="6376988" y="5149850"/>
            <a:ext cx="5181600" cy="893763"/>
          </a:xfrm>
          <a:custGeom>
            <a:avLst/>
            <a:gdLst>
              <a:gd name="connsiteX0" fmla="*/ 2591203 w 5182406"/>
              <a:gd name="connsiteY0" fmla="*/ 0 h 917411"/>
              <a:gd name="connsiteX1" fmla="*/ 2677658 w 5182406"/>
              <a:gd name="connsiteY1" fmla="*/ 149061 h 917411"/>
              <a:gd name="connsiteX2" fmla="*/ 5182406 w 5182406"/>
              <a:gd name="connsiteY2" fmla="*/ 149061 h 917411"/>
              <a:gd name="connsiteX3" fmla="*/ 5182406 w 5182406"/>
              <a:gd name="connsiteY3" fmla="*/ 917411 h 917411"/>
              <a:gd name="connsiteX4" fmla="*/ 0 w 5182406"/>
              <a:gd name="connsiteY4" fmla="*/ 917411 h 917411"/>
              <a:gd name="connsiteX5" fmla="*/ 0 w 5182406"/>
              <a:gd name="connsiteY5" fmla="*/ 149061 h 917411"/>
              <a:gd name="connsiteX6" fmla="*/ 2504748 w 5182406"/>
              <a:gd name="connsiteY6" fmla="*/ 149061 h 91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2406" h="917411">
                <a:moveTo>
                  <a:pt x="2591203" y="0"/>
                </a:moveTo>
                <a:lnTo>
                  <a:pt x="2677658" y="149061"/>
                </a:lnTo>
                <a:lnTo>
                  <a:pt x="5182406" y="149061"/>
                </a:lnTo>
                <a:lnTo>
                  <a:pt x="5182406" y="917411"/>
                </a:lnTo>
                <a:lnTo>
                  <a:pt x="0" y="917411"/>
                </a:lnTo>
                <a:lnTo>
                  <a:pt x="0" y="149061"/>
                </a:lnTo>
                <a:lnTo>
                  <a:pt x="2504748" y="149061"/>
                </a:lnTo>
                <a:close/>
              </a:path>
            </a:pathLst>
          </a:cu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+mn-cs"/>
              </a:rPr>
              <a:t>发挥党建引领的政治优势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7849" y="1489709"/>
            <a:ext cx="497268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</a:rPr>
              <a:t>新时代志愿服务体系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书魂体简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692150" y="2428875"/>
            <a:ext cx="1587500" cy="20828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2489200" y="2428875"/>
            <a:ext cx="1587500" cy="20828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286250" y="2428875"/>
            <a:ext cx="1587500" cy="20828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21" name="文本框 26"/>
          <p:cNvSpPr txBox="1"/>
          <p:nvPr/>
        </p:nvSpPr>
        <p:spPr>
          <a:xfrm>
            <a:off x="6746875" y="5335588"/>
            <a:ext cx="4605338" cy="706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</a:rPr>
              <a:t>辽宁交投实业公司青年志愿服务队</a:t>
            </a:r>
            <a:endParaRPr lang="zh-CN" altLang="en-US" sz="2000" dirty="0">
              <a:solidFill>
                <a:srgbClr val="9D6131"/>
              </a:solidFill>
              <a:latin typeface="汉仪综艺体简" charset="-122"/>
              <a:ea typeface="汉仪综艺体简" charset="-122"/>
            </a:endParaRPr>
          </a:p>
          <a:p>
            <a:pPr algn="ctr">
              <a:buFontTx/>
            </a:pPr>
            <a:r>
              <a:rPr lang="en-US" altLang="zh-CN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</a:rPr>
              <a:t>“</a:t>
            </a:r>
            <a:r>
              <a:rPr lang="zh-CN" altLang="en-US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</a:rPr>
              <a:t>红马甲</a:t>
            </a:r>
            <a:r>
              <a:rPr lang="en-US" altLang="zh-CN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</a:rPr>
              <a:t>”</a:t>
            </a:r>
            <a:r>
              <a:rPr lang="zh-CN" altLang="en-US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</a:rPr>
              <a:t>在行动</a:t>
            </a:r>
            <a:endParaRPr lang="zh-CN" altLang="en-US" sz="2000" dirty="0">
              <a:solidFill>
                <a:srgbClr val="9D6131"/>
              </a:solidFill>
              <a:latin typeface="汉仪综艺体简" charset="-122"/>
              <a:ea typeface="汉仪综艺体简" charset="-122"/>
            </a:endParaRPr>
          </a:p>
        </p:txBody>
      </p:sp>
      <p:grpSp>
        <p:nvGrpSpPr>
          <p:cNvPr id="17422" name="组合 63"/>
          <p:cNvGrpSpPr/>
          <p:nvPr/>
        </p:nvGrpSpPr>
        <p:grpSpPr>
          <a:xfrm>
            <a:off x="1228725" y="2627313"/>
            <a:ext cx="514350" cy="515937"/>
            <a:chOff x="1188720" y="4342130"/>
            <a:chExt cx="515620" cy="515620"/>
          </a:xfrm>
        </p:grpSpPr>
        <p:sp>
          <p:nvSpPr>
            <p:cNvPr id="35" name="椭圆 34"/>
            <p:cNvSpPr/>
            <p:nvPr/>
          </p:nvSpPr>
          <p:spPr>
            <a:xfrm>
              <a:off x="1188720" y="4342130"/>
              <a:ext cx="515620" cy="515620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0" name="图形 4"/>
            <p:cNvGrpSpPr/>
            <p:nvPr/>
          </p:nvGrpSpPr>
          <p:grpSpPr>
            <a:xfrm>
              <a:off x="1315298" y="4476202"/>
              <a:ext cx="265183" cy="248484"/>
              <a:chOff x="3963917" y="511390"/>
              <a:chExt cx="238441" cy="223426"/>
            </a:xfrm>
            <a:solidFill>
              <a:schemeClr val="bg1"/>
            </a:solidFill>
          </p:grpSpPr>
          <p:sp>
            <p:nvSpPr>
              <p:cNvPr id="51" name="任意多边形: 形状 50"/>
              <p:cNvSpPr/>
              <p:nvPr/>
            </p:nvSpPr>
            <p:spPr>
              <a:xfrm>
                <a:off x="3963917" y="511390"/>
                <a:ext cx="238441" cy="188703"/>
              </a:xfrm>
              <a:custGeom>
                <a:avLst/>
                <a:gdLst>
                  <a:gd name="connsiteX0" fmla="*/ 5198 w 238441"/>
                  <a:gd name="connsiteY0" fmla="*/ 188703 h 188703"/>
                  <a:gd name="connsiteX1" fmla="*/ 233244 w 238441"/>
                  <a:gd name="connsiteY1" fmla="*/ 188703 h 188703"/>
                  <a:gd name="connsiteX2" fmla="*/ 238442 w 238441"/>
                  <a:gd name="connsiteY2" fmla="*/ 183506 h 188703"/>
                  <a:gd name="connsiteX3" fmla="*/ 238442 w 238441"/>
                  <a:gd name="connsiteY3" fmla="*/ 5198 h 188703"/>
                  <a:gd name="connsiteX4" fmla="*/ 233244 w 238441"/>
                  <a:gd name="connsiteY4" fmla="*/ 0 h 188703"/>
                  <a:gd name="connsiteX5" fmla="*/ 5198 w 238441"/>
                  <a:gd name="connsiteY5" fmla="*/ 0 h 188703"/>
                  <a:gd name="connsiteX6" fmla="*/ 0 w 238441"/>
                  <a:gd name="connsiteY6" fmla="*/ 5198 h 188703"/>
                  <a:gd name="connsiteX7" fmla="*/ 0 w 238441"/>
                  <a:gd name="connsiteY7" fmla="*/ 183506 h 188703"/>
                  <a:gd name="connsiteX8" fmla="*/ 5198 w 238441"/>
                  <a:gd name="connsiteY8" fmla="*/ 188703 h 188703"/>
                  <a:gd name="connsiteX9" fmla="*/ 10395 w 238441"/>
                  <a:gd name="connsiteY9" fmla="*/ 10395 h 188703"/>
                  <a:gd name="connsiteX10" fmla="*/ 228119 w 238441"/>
                  <a:gd name="connsiteY10" fmla="*/ 10395 h 188703"/>
                  <a:gd name="connsiteX11" fmla="*/ 228119 w 238441"/>
                  <a:gd name="connsiteY11" fmla="*/ 178308 h 188703"/>
                  <a:gd name="connsiteX12" fmla="*/ 10395 w 238441"/>
                  <a:gd name="connsiteY12" fmla="*/ 178308 h 188703"/>
                  <a:gd name="connsiteX13" fmla="*/ 10395 w 238441"/>
                  <a:gd name="connsiteY13" fmla="*/ 10395 h 1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8441" h="188703">
                    <a:moveTo>
                      <a:pt x="5198" y="188703"/>
                    </a:moveTo>
                    <a:lnTo>
                      <a:pt x="233244" y="188703"/>
                    </a:lnTo>
                    <a:cubicBezTo>
                      <a:pt x="236132" y="188703"/>
                      <a:pt x="238442" y="186393"/>
                      <a:pt x="238442" y="183506"/>
                    </a:cubicBezTo>
                    <a:lnTo>
                      <a:pt x="238442" y="5198"/>
                    </a:lnTo>
                    <a:cubicBezTo>
                      <a:pt x="238442" y="2310"/>
                      <a:pt x="236132" y="0"/>
                      <a:pt x="233244" y="0"/>
                    </a:cubicBezTo>
                    <a:lnTo>
                      <a:pt x="5198" y="0"/>
                    </a:lnTo>
                    <a:cubicBezTo>
                      <a:pt x="2310" y="0"/>
                      <a:pt x="0" y="2310"/>
                      <a:pt x="0" y="5198"/>
                    </a:cubicBezTo>
                    <a:lnTo>
                      <a:pt x="0" y="183506"/>
                    </a:lnTo>
                    <a:cubicBezTo>
                      <a:pt x="0" y="186393"/>
                      <a:pt x="2382" y="188703"/>
                      <a:pt x="5198" y="188703"/>
                    </a:cubicBezTo>
                    <a:close/>
                    <a:moveTo>
                      <a:pt x="10395" y="10395"/>
                    </a:moveTo>
                    <a:lnTo>
                      <a:pt x="228119" y="10395"/>
                    </a:lnTo>
                    <a:lnTo>
                      <a:pt x="228119" y="178308"/>
                    </a:lnTo>
                    <a:lnTo>
                      <a:pt x="10395" y="178308"/>
                    </a:lnTo>
                    <a:lnTo>
                      <a:pt x="10395" y="10395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3991349" y="532830"/>
                <a:ext cx="183650" cy="127197"/>
              </a:xfrm>
              <a:custGeom>
                <a:avLst/>
                <a:gdLst>
                  <a:gd name="connsiteX0" fmla="*/ 178452 w 183650"/>
                  <a:gd name="connsiteY0" fmla="*/ 0 h 127197"/>
                  <a:gd name="connsiteX1" fmla="*/ 5198 w 183650"/>
                  <a:gd name="connsiteY1" fmla="*/ 0 h 127197"/>
                  <a:gd name="connsiteX2" fmla="*/ 0 w 183650"/>
                  <a:gd name="connsiteY2" fmla="*/ 5198 h 127197"/>
                  <a:gd name="connsiteX3" fmla="*/ 0 w 183650"/>
                  <a:gd name="connsiteY3" fmla="*/ 122000 h 127197"/>
                  <a:gd name="connsiteX4" fmla="*/ 5198 w 183650"/>
                  <a:gd name="connsiteY4" fmla="*/ 127198 h 127197"/>
                  <a:gd name="connsiteX5" fmla="*/ 178452 w 183650"/>
                  <a:gd name="connsiteY5" fmla="*/ 127198 h 127197"/>
                  <a:gd name="connsiteX6" fmla="*/ 183650 w 183650"/>
                  <a:gd name="connsiteY6" fmla="*/ 122000 h 127197"/>
                  <a:gd name="connsiteX7" fmla="*/ 183650 w 183650"/>
                  <a:gd name="connsiteY7" fmla="*/ 5198 h 127197"/>
                  <a:gd name="connsiteX8" fmla="*/ 178452 w 183650"/>
                  <a:gd name="connsiteY8" fmla="*/ 0 h 127197"/>
                  <a:gd name="connsiteX9" fmla="*/ 173255 w 183650"/>
                  <a:gd name="connsiteY9" fmla="*/ 116803 h 127197"/>
                  <a:gd name="connsiteX10" fmla="*/ 10323 w 183650"/>
                  <a:gd name="connsiteY10" fmla="*/ 116803 h 127197"/>
                  <a:gd name="connsiteX11" fmla="*/ 10323 w 183650"/>
                  <a:gd name="connsiteY11" fmla="*/ 10395 h 127197"/>
                  <a:gd name="connsiteX12" fmla="*/ 173255 w 183650"/>
                  <a:gd name="connsiteY12" fmla="*/ 10395 h 127197"/>
                  <a:gd name="connsiteX13" fmla="*/ 173255 w 183650"/>
                  <a:gd name="connsiteY13" fmla="*/ 116803 h 1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3650" h="127197">
                    <a:moveTo>
                      <a:pt x="178452" y="0"/>
                    </a:moveTo>
                    <a:lnTo>
                      <a:pt x="5198" y="0"/>
                    </a:lnTo>
                    <a:cubicBezTo>
                      <a:pt x="2310" y="0"/>
                      <a:pt x="0" y="2310"/>
                      <a:pt x="0" y="5198"/>
                    </a:cubicBezTo>
                    <a:lnTo>
                      <a:pt x="0" y="122000"/>
                    </a:lnTo>
                    <a:cubicBezTo>
                      <a:pt x="0" y="124888"/>
                      <a:pt x="2310" y="127198"/>
                      <a:pt x="5198" y="127198"/>
                    </a:cubicBezTo>
                    <a:lnTo>
                      <a:pt x="178452" y="127198"/>
                    </a:lnTo>
                    <a:cubicBezTo>
                      <a:pt x="181340" y="127198"/>
                      <a:pt x="183650" y="124888"/>
                      <a:pt x="183650" y="122000"/>
                    </a:cubicBezTo>
                    <a:lnTo>
                      <a:pt x="183650" y="5198"/>
                    </a:lnTo>
                    <a:cubicBezTo>
                      <a:pt x="183650" y="2310"/>
                      <a:pt x="181340" y="0"/>
                      <a:pt x="178452" y="0"/>
                    </a:cubicBezTo>
                    <a:close/>
                    <a:moveTo>
                      <a:pt x="173255" y="116803"/>
                    </a:moveTo>
                    <a:lnTo>
                      <a:pt x="10323" y="116803"/>
                    </a:lnTo>
                    <a:lnTo>
                      <a:pt x="10323" y="10395"/>
                    </a:lnTo>
                    <a:lnTo>
                      <a:pt x="173255" y="10395"/>
                    </a:lnTo>
                    <a:lnTo>
                      <a:pt x="173255" y="116803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4072057" y="664070"/>
                <a:ext cx="22234" cy="22234"/>
              </a:xfrm>
              <a:custGeom>
                <a:avLst/>
                <a:gdLst>
                  <a:gd name="connsiteX0" fmla="*/ 11117 w 22234"/>
                  <a:gd name="connsiteY0" fmla="*/ 0 h 22234"/>
                  <a:gd name="connsiteX1" fmla="*/ 0 w 22234"/>
                  <a:gd name="connsiteY1" fmla="*/ 11117 h 22234"/>
                  <a:gd name="connsiteX2" fmla="*/ 11117 w 22234"/>
                  <a:gd name="connsiteY2" fmla="*/ 22234 h 22234"/>
                  <a:gd name="connsiteX3" fmla="*/ 22234 w 22234"/>
                  <a:gd name="connsiteY3" fmla="*/ 11117 h 22234"/>
                  <a:gd name="connsiteX4" fmla="*/ 11117 w 22234"/>
                  <a:gd name="connsiteY4" fmla="*/ 0 h 22234"/>
                  <a:gd name="connsiteX5" fmla="*/ 11117 w 22234"/>
                  <a:gd name="connsiteY5" fmla="*/ 16098 h 22234"/>
                  <a:gd name="connsiteX6" fmla="*/ 6208 w 22234"/>
                  <a:gd name="connsiteY6" fmla="*/ 11189 h 22234"/>
                  <a:gd name="connsiteX7" fmla="*/ 11117 w 22234"/>
                  <a:gd name="connsiteY7" fmla="*/ 6281 h 22234"/>
                  <a:gd name="connsiteX8" fmla="*/ 16026 w 22234"/>
                  <a:gd name="connsiteY8" fmla="*/ 11189 h 22234"/>
                  <a:gd name="connsiteX9" fmla="*/ 11117 w 22234"/>
                  <a:gd name="connsiteY9" fmla="*/ 16098 h 2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34" h="22234">
                    <a:moveTo>
                      <a:pt x="11117" y="0"/>
                    </a:moveTo>
                    <a:cubicBezTo>
                      <a:pt x="4981" y="0"/>
                      <a:pt x="0" y="4981"/>
                      <a:pt x="0" y="11117"/>
                    </a:cubicBezTo>
                    <a:cubicBezTo>
                      <a:pt x="0" y="17253"/>
                      <a:pt x="4981" y="22234"/>
                      <a:pt x="11117" y="22234"/>
                    </a:cubicBezTo>
                    <a:cubicBezTo>
                      <a:pt x="17253" y="22234"/>
                      <a:pt x="22234" y="17253"/>
                      <a:pt x="22234" y="11117"/>
                    </a:cubicBezTo>
                    <a:cubicBezTo>
                      <a:pt x="22234" y="4981"/>
                      <a:pt x="17253" y="0"/>
                      <a:pt x="11117" y="0"/>
                    </a:cubicBezTo>
                    <a:close/>
                    <a:moveTo>
                      <a:pt x="11117" y="16098"/>
                    </a:moveTo>
                    <a:cubicBezTo>
                      <a:pt x="8374" y="16098"/>
                      <a:pt x="6208" y="13860"/>
                      <a:pt x="6208" y="11189"/>
                    </a:cubicBezTo>
                    <a:cubicBezTo>
                      <a:pt x="6208" y="8446"/>
                      <a:pt x="8446" y="6281"/>
                      <a:pt x="11117" y="6281"/>
                    </a:cubicBezTo>
                    <a:cubicBezTo>
                      <a:pt x="13860" y="6281"/>
                      <a:pt x="16026" y="8518"/>
                      <a:pt x="16026" y="11189"/>
                    </a:cubicBezTo>
                    <a:cubicBezTo>
                      <a:pt x="16026" y="13860"/>
                      <a:pt x="13860" y="16098"/>
                      <a:pt x="11117" y="16098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4018059" y="706301"/>
                <a:ext cx="130157" cy="28514"/>
              </a:xfrm>
              <a:custGeom>
                <a:avLst/>
                <a:gdLst>
                  <a:gd name="connsiteX0" fmla="*/ 124960 w 130157"/>
                  <a:gd name="connsiteY0" fmla="*/ 28515 h 28514"/>
                  <a:gd name="connsiteX1" fmla="*/ 130158 w 130157"/>
                  <a:gd name="connsiteY1" fmla="*/ 23317 h 28514"/>
                  <a:gd name="connsiteX2" fmla="*/ 130158 w 130157"/>
                  <a:gd name="connsiteY2" fmla="*/ 5198 h 28514"/>
                  <a:gd name="connsiteX3" fmla="*/ 124960 w 130157"/>
                  <a:gd name="connsiteY3" fmla="*/ 0 h 28514"/>
                  <a:gd name="connsiteX4" fmla="*/ 5198 w 130157"/>
                  <a:gd name="connsiteY4" fmla="*/ 0 h 28514"/>
                  <a:gd name="connsiteX5" fmla="*/ 0 w 130157"/>
                  <a:gd name="connsiteY5" fmla="*/ 5198 h 28514"/>
                  <a:gd name="connsiteX6" fmla="*/ 0 w 130157"/>
                  <a:gd name="connsiteY6" fmla="*/ 23317 h 28514"/>
                  <a:gd name="connsiteX7" fmla="*/ 5198 w 130157"/>
                  <a:gd name="connsiteY7" fmla="*/ 28515 h 28514"/>
                  <a:gd name="connsiteX8" fmla="*/ 124960 w 130157"/>
                  <a:gd name="connsiteY8" fmla="*/ 28515 h 28514"/>
                  <a:gd name="connsiteX9" fmla="*/ 10395 w 130157"/>
                  <a:gd name="connsiteY9" fmla="*/ 10395 h 28514"/>
                  <a:gd name="connsiteX10" fmla="*/ 119762 w 130157"/>
                  <a:gd name="connsiteY10" fmla="*/ 10395 h 28514"/>
                  <a:gd name="connsiteX11" fmla="*/ 119762 w 130157"/>
                  <a:gd name="connsiteY11" fmla="*/ 18120 h 28514"/>
                  <a:gd name="connsiteX12" fmla="*/ 10395 w 130157"/>
                  <a:gd name="connsiteY12" fmla="*/ 18120 h 28514"/>
                  <a:gd name="connsiteX13" fmla="*/ 10395 w 130157"/>
                  <a:gd name="connsiteY13" fmla="*/ 10395 h 2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157" h="28514">
                    <a:moveTo>
                      <a:pt x="124960" y="28515"/>
                    </a:moveTo>
                    <a:cubicBezTo>
                      <a:pt x="127847" y="28515"/>
                      <a:pt x="130158" y="26205"/>
                      <a:pt x="130158" y="23317"/>
                    </a:cubicBezTo>
                    <a:lnTo>
                      <a:pt x="130158" y="5198"/>
                    </a:lnTo>
                    <a:cubicBezTo>
                      <a:pt x="130158" y="2310"/>
                      <a:pt x="127847" y="0"/>
                      <a:pt x="124960" y="0"/>
                    </a:cubicBezTo>
                    <a:lnTo>
                      <a:pt x="5198" y="0"/>
                    </a:lnTo>
                    <a:cubicBezTo>
                      <a:pt x="2310" y="0"/>
                      <a:pt x="0" y="2310"/>
                      <a:pt x="0" y="5198"/>
                    </a:cubicBezTo>
                    <a:lnTo>
                      <a:pt x="0" y="23317"/>
                    </a:lnTo>
                    <a:cubicBezTo>
                      <a:pt x="0" y="26205"/>
                      <a:pt x="2310" y="28515"/>
                      <a:pt x="5198" y="28515"/>
                    </a:cubicBezTo>
                    <a:lnTo>
                      <a:pt x="124960" y="28515"/>
                    </a:lnTo>
                    <a:close/>
                    <a:moveTo>
                      <a:pt x="10395" y="10395"/>
                    </a:moveTo>
                    <a:lnTo>
                      <a:pt x="119762" y="10395"/>
                    </a:lnTo>
                    <a:lnTo>
                      <a:pt x="119762" y="18120"/>
                    </a:lnTo>
                    <a:lnTo>
                      <a:pt x="10395" y="18120"/>
                    </a:lnTo>
                    <a:lnTo>
                      <a:pt x="10395" y="10395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grpSp>
        <p:nvGrpSpPr>
          <p:cNvPr id="17425" name="组合 62"/>
          <p:cNvGrpSpPr/>
          <p:nvPr/>
        </p:nvGrpSpPr>
        <p:grpSpPr>
          <a:xfrm>
            <a:off x="3016250" y="2627313"/>
            <a:ext cx="515938" cy="515937"/>
            <a:chOff x="3006647" y="4342130"/>
            <a:chExt cx="515620" cy="515620"/>
          </a:xfrm>
        </p:grpSpPr>
        <p:sp>
          <p:nvSpPr>
            <p:cNvPr id="60" name="椭圆 59"/>
            <p:cNvSpPr/>
            <p:nvPr/>
          </p:nvSpPr>
          <p:spPr>
            <a:xfrm>
              <a:off x="3006647" y="4342130"/>
              <a:ext cx="515620" cy="515620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6" name="图形 4"/>
            <p:cNvGrpSpPr/>
            <p:nvPr/>
          </p:nvGrpSpPr>
          <p:grpSpPr>
            <a:xfrm>
              <a:off x="3127647" y="4484769"/>
              <a:ext cx="291827" cy="203441"/>
              <a:chOff x="2530523" y="1923705"/>
              <a:chExt cx="312002" cy="217506"/>
            </a:xfrm>
            <a:solidFill>
              <a:schemeClr val="bg1"/>
            </a:solidFill>
          </p:grpSpPr>
          <p:sp>
            <p:nvSpPr>
              <p:cNvPr id="37" name="任意多边形: 形状 36"/>
              <p:cNvSpPr/>
              <p:nvPr/>
            </p:nvSpPr>
            <p:spPr>
              <a:xfrm>
                <a:off x="2530523" y="1923705"/>
                <a:ext cx="312002" cy="217506"/>
              </a:xfrm>
              <a:custGeom>
                <a:avLst/>
                <a:gdLst>
                  <a:gd name="connsiteX0" fmla="*/ 306517 w 312002"/>
                  <a:gd name="connsiteY0" fmla="*/ 88143 h 217506"/>
                  <a:gd name="connsiteX1" fmla="*/ 212093 w 312002"/>
                  <a:gd name="connsiteY1" fmla="*/ 88143 h 217506"/>
                  <a:gd name="connsiteX2" fmla="*/ 212093 w 312002"/>
                  <a:gd name="connsiteY2" fmla="*/ 5414 h 217506"/>
                  <a:gd name="connsiteX3" fmla="*/ 206678 w 312002"/>
                  <a:gd name="connsiteY3" fmla="*/ 0 h 217506"/>
                  <a:gd name="connsiteX4" fmla="*/ 105324 w 312002"/>
                  <a:gd name="connsiteY4" fmla="*/ 0 h 217506"/>
                  <a:gd name="connsiteX5" fmla="*/ 99910 w 312002"/>
                  <a:gd name="connsiteY5" fmla="*/ 5414 h 217506"/>
                  <a:gd name="connsiteX6" fmla="*/ 99910 w 312002"/>
                  <a:gd name="connsiteY6" fmla="*/ 41364 h 217506"/>
                  <a:gd name="connsiteX7" fmla="*/ 5414 w 312002"/>
                  <a:gd name="connsiteY7" fmla="*/ 41364 h 217506"/>
                  <a:gd name="connsiteX8" fmla="*/ 0 w 312002"/>
                  <a:gd name="connsiteY8" fmla="*/ 46779 h 217506"/>
                  <a:gd name="connsiteX9" fmla="*/ 0 w 312002"/>
                  <a:gd name="connsiteY9" fmla="*/ 212092 h 217506"/>
                  <a:gd name="connsiteX10" fmla="*/ 5414 w 312002"/>
                  <a:gd name="connsiteY10" fmla="*/ 217507 h 217506"/>
                  <a:gd name="connsiteX11" fmla="*/ 105324 w 312002"/>
                  <a:gd name="connsiteY11" fmla="*/ 217507 h 217506"/>
                  <a:gd name="connsiteX12" fmla="*/ 206678 w 312002"/>
                  <a:gd name="connsiteY12" fmla="*/ 217507 h 217506"/>
                  <a:gd name="connsiteX13" fmla="*/ 206751 w 312002"/>
                  <a:gd name="connsiteY13" fmla="*/ 217507 h 217506"/>
                  <a:gd name="connsiteX14" fmla="*/ 306589 w 312002"/>
                  <a:gd name="connsiteY14" fmla="*/ 217507 h 217506"/>
                  <a:gd name="connsiteX15" fmla="*/ 312003 w 312002"/>
                  <a:gd name="connsiteY15" fmla="*/ 212092 h 217506"/>
                  <a:gd name="connsiteX16" fmla="*/ 312003 w 312002"/>
                  <a:gd name="connsiteY16" fmla="*/ 93630 h 217506"/>
                  <a:gd name="connsiteX17" fmla="*/ 306517 w 312002"/>
                  <a:gd name="connsiteY17" fmla="*/ 88143 h 217506"/>
                  <a:gd name="connsiteX18" fmla="*/ 247538 w 312002"/>
                  <a:gd name="connsiteY18" fmla="*/ 161632 h 217506"/>
                  <a:gd name="connsiteX19" fmla="*/ 265585 w 312002"/>
                  <a:gd name="connsiteY19" fmla="*/ 161632 h 217506"/>
                  <a:gd name="connsiteX20" fmla="*/ 265585 w 312002"/>
                  <a:gd name="connsiteY20" fmla="*/ 208772 h 217506"/>
                  <a:gd name="connsiteX21" fmla="*/ 247538 w 312002"/>
                  <a:gd name="connsiteY21" fmla="*/ 208772 h 217506"/>
                  <a:gd name="connsiteX22" fmla="*/ 247538 w 312002"/>
                  <a:gd name="connsiteY22" fmla="*/ 161632 h 217506"/>
                  <a:gd name="connsiteX23" fmla="*/ 301102 w 312002"/>
                  <a:gd name="connsiteY23" fmla="*/ 206606 h 217506"/>
                  <a:gd name="connsiteX24" fmla="*/ 272082 w 312002"/>
                  <a:gd name="connsiteY24" fmla="*/ 206606 h 217506"/>
                  <a:gd name="connsiteX25" fmla="*/ 272082 w 312002"/>
                  <a:gd name="connsiteY25" fmla="*/ 158384 h 217506"/>
                  <a:gd name="connsiteX26" fmla="*/ 268834 w 312002"/>
                  <a:gd name="connsiteY26" fmla="*/ 155135 h 217506"/>
                  <a:gd name="connsiteX27" fmla="*/ 244289 w 312002"/>
                  <a:gd name="connsiteY27" fmla="*/ 155135 h 217506"/>
                  <a:gd name="connsiteX28" fmla="*/ 241041 w 312002"/>
                  <a:gd name="connsiteY28" fmla="*/ 158384 h 217506"/>
                  <a:gd name="connsiteX29" fmla="*/ 241041 w 312002"/>
                  <a:gd name="connsiteY29" fmla="*/ 206606 h 217506"/>
                  <a:gd name="connsiteX30" fmla="*/ 212020 w 312002"/>
                  <a:gd name="connsiteY30" fmla="*/ 206606 h 217506"/>
                  <a:gd name="connsiteX31" fmla="*/ 212020 w 312002"/>
                  <a:gd name="connsiteY31" fmla="*/ 98972 h 217506"/>
                  <a:gd name="connsiteX32" fmla="*/ 301102 w 312002"/>
                  <a:gd name="connsiteY32" fmla="*/ 98972 h 217506"/>
                  <a:gd name="connsiteX33" fmla="*/ 301102 w 312002"/>
                  <a:gd name="connsiteY33" fmla="*/ 206606 h 217506"/>
                  <a:gd name="connsiteX34" fmla="*/ 10828 w 312002"/>
                  <a:gd name="connsiteY34" fmla="*/ 52121 h 217506"/>
                  <a:gd name="connsiteX35" fmla="*/ 99910 w 312002"/>
                  <a:gd name="connsiteY35" fmla="*/ 52121 h 217506"/>
                  <a:gd name="connsiteX36" fmla="*/ 99910 w 312002"/>
                  <a:gd name="connsiteY36" fmla="*/ 206606 h 217506"/>
                  <a:gd name="connsiteX37" fmla="*/ 70890 w 312002"/>
                  <a:gd name="connsiteY37" fmla="*/ 206606 h 217506"/>
                  <a:gd name="connsiteX38" fmla="*/ 70890 w 312002"/>
                  <a:gd name="connsiteY38" fmla="*/ 158384 h 217506"/>
                  <a:gd name="connsiteX39" fmla="*/ 67642 w 312002"/>
                  <a:gd name="connsiteY39" fmla="*/ 155135 h 217506"/>
                  <a:gd name="connsiteX40" fmla="*/ 43097 w 312002"/>
                  <a:gd name="connsiteY40" fmla="*/ 155135 h 217506"/>
                  <a:gd name="connsiteX41" fmla="*/ 39849 w 312002"/>
                  <a:gd name="connsiteY41" fmla="*/ 158384 h 217506"/>
                  <a:gd name="connsiteX42" fmla="*/ 39849 w 312002"/>
                  <a:gd name="connsiteY42" fmla="*/ 206606 h 217506"/>
                  <a:gd name="connsiteX43" fmla="*/ 10828 w 312002"/>
                  <a:gd name="connsiteY43" fmla="*/ 206606 h 217506"/>
                  <a:gd name="connsiteX44" fmla="*/ 10828 w 312002"/>
                  <a:gd name="connsiteY44" fmla="*/ 52121 h 217506"/>
                  <a:gd name="connsiteX45" fmla="*/ 46346 w 312002"/>
                  <a:gd name="connsiteY45" fmla="*/ 161632 h 217506"/>
                  <a:gd name="connsiteX46" fmla="*/ 64393 w 312002"/>
                  <a:gd name="connsiteY46" fmla="*/ 161632 h 217506"/>
                  <a:gd name="connsiteX47" fmla="*/ 64393 w 312002"/>
                  <a:gd name="connsiteY47" fmla="*/ 208772 h 217506"/>
                  <a:gd name="connsiteX48" fmla="*/ 46346 w 312002"/>
                  <a:gd name="connsiteY48" fmla="*/ 208772 h 217506"/>
                  <a:gd name="connsiteX49" fmla="*/ 46346 w 312002"/>
                  <a:gd name="connsiteY49" fmla="*/ 161632 h 217506"/>
                  <a:gd name="connsiteX50" fmla="*/ 201192 w 312002"/>
                  <a:gd name="connsiteY50" fmla="*/ 93558 h 217506"/>
                  <a:gd name="connsiteX51" fmla="*/ 201192 w 312002"/>
                  <a:gd name="connsiteY51" fmla="*/ 206606 h 217506"/>
                  <a:gd name="connsiteX52" fmla="*/ 170078 w 312002"/>
                  <a:gd name="connsiteY52" fmla="*/ 206606 h 217506"/>
                  <a:gd name="connsiteX53" fmla="*/ 170078 w 312002"/>
                  <a:gd name="connsiteY53" fmla="*/ 158384 h 217506"/>
                  <a:gd name="connsiteX54" fmla="*/ 166830 w 312002"/>
                  <a:gd name="connsiteY54" fmla="*/ 155135 h 217506"/>
                  <a:gd name="connsiteX55" fmla="*/ 142286 w 312002"/>
                  <a:gd name="connsiteY55" fmla="*/ 155135 h 217506"/>
                  <a:gd name="connsiteX56" fmla="*/ 139037 w 312002"/>
                  <a:gd name="connsiteY56" fmla="*/ 158384 h 217506"/>
                  <a:gd name="connsiteX57" fmla="*/ 139037 w 312002"/>
                  <a:gd name="connsiteY57" fmla="*/ 206606 h 217506"/>
                  <a:gd name="connsiteX58" fmla="*/ 110739 w 312002"/>
                  <a:gd name="connsiteY58" fmla="*/ 206606 h 217506"/>
                  <a:gd name="connsiteX59" fmla="*/ 110739 w 312002"/>
                  <a:gd name="connsiteY59" fmla="*/ 46707 h 217506"/>
                  <a:gd name="connsiteX60" fmla="*/ 110739 w 312002"/>
                  <a:gd name="connsiteY60" fmla="*/ 10756 h 217506"/>
                  <a:gd name="connsiteX61" fmla="*/ 201264 w 312002"/>
                  <a:gd name="connsiteY61" fmla="*/ 10756 h 217506"/>
                  <a:gd name="connsiteX62" fmla="*/ 201264 w 312002"/>
                  <a:gd name="connsiteY62" fmla="*/ 92836 h 217506"/>
                  <a:gd name="connsiteX63" fmla="*/ 201192 w 312002"/>
                  <a:gd name="connsiteY63" fmla="*/ 93558 h 217506"/>
                  <a:gd name="connsiteX64" fmla="*/ 145534 w 312002"/>
                  <a:gd name="connsiteY64" fmla="*/ 208772 h 217506"/>
                  <a:gd name="connsiteX65" fmla="*/ 145534 w 312002"/>
                  <a:gd name="connsiteY65" fmla="*/ 161632 h 217506"/>
                  <a:gd name="connsiteX66" fmla="*/ 163581 w 312002"/>
                  <a:gd name="connsiteY66" fmla="*/ 161632 h 217506"/>
                  <a:gd name="connsiteX67" fmla="*/ 163581 w 312002"/>
                  <a:gd name="connsiteY67" fmla="*/ 208772 h 217506"/>
                  <a:gd name="connsiteX68" fmla="*/ 145534 w 312002"/>
                  <a:gd name="connsiteY68" fmla="*/ 208772 h 2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12002" h="217506">
                    <a:moveTo>
                      <a:pt x="306517" y="88143"/>
                    </a:moveTo>
                    <a:lnTo>
                      <a:pt x="212093" y="88143"/>
                    </a:lnTo>
                    <a:lnTo>
                      <a:pt x="212093" y="5414"/>
                    </a:lnTo>
                    <a:cubicBezTo>
                      <a:pt x="212093" y="2454"/>
                      <a:pt x="209638" y="0"/>
                      <a:pt x="206678" y="0"/>
                    </a:cubicBezTo>
                    <a:lnTo>
                      <a:pt x="105324" y="0"/>
                    </a:lnTo>
                    <a:cubicBezTo>
                      <a:pt x="102365" y="0"/>
                      <a:pt x="99910" y="2454"/>
                      <a:pt x="99910" y="5414"/>
                    </a:cubicBezTo>
                    <a:lnTo>
                      <a:pt x="99910" y="41364"/>
                    </a:lnTo>
                    <a:lnTo>
                      <a:pt x="5414" y="41364"/>
                    </a:lnTo>
                    <a:cubicBezTo>
                      <a:pt x="2454" y="41364"/>
                      <a:pt x="0" y="43819"/>
                      <a:pt x="0" y="46779"/>
                    </a:cubicBezTo>
                    <a:lnTo>
                      <a:pt x="0" y="212092"/>
                    </a:lnTo>
                    <a:cubicBezTo>
                      <a:pt x="0" y="215052"/>
                      <a:pt x="2454" y="217507"/>
                      <a:pt x="5414" y="217507"/>
                    </a:cubicBezTo>
                    <a:lnTo>
                      <a:pt x="105324" y="217507"/>
                    </a:lnTo>
                    <a:lnTo>
                      <a:pt x="206678" y="217507"/>
                    </a:lnTo>
                    <a:lnTo>
                      <a:pt x="206751" y="217507"/>
                    </a:lnTo>
                    <a:lnTo>
                      <a:pt x="306589" y="217507"/>
                    </a:lnTo>
                    <a:cubicBezTo>
                      <a:pt x="309549" y="217507"/>
                      <a:pt x="312003" y="215052"/>
                      <a:pt x="312003" y="212092"/>
                    </a:cubicBezTo>
                    <a:lnTo>
                      <a:pt x="312003" y="93630"/>
                    </a:lnTo>
                    <a:cubicBezTo>
                      <a:pt x="311931" y="90598"/>
                      <a:pt x="309476" y="88143"/>
                      <a:pt x="306517" y="88143"/>
                    </a:cubicBezTo>
                    <a:close/>
                    <a:moveTo>
                      <a:pt x="247538" y="161632"/>
                    </a:moveTo>
                    <a:lnTo>
                      <a:pt x="265585" y="161632"/>
                    </a:lnTo>
                    <a:lnTo>
                      <a:pt x="265585" y="208772"/>
                    </a:lnTo>
                    <a:lnTo>
                      <a:pt x="247538" y="208772"/>
                    </a:lnTo>
                    <a:lnTo>
                      <a:pt x="247538" y="161632"/>
                    </a:lnTo>
                    <a:close/>
                    <a:moveTo>
                      <a:pt x="301102" y="206606"/>
                    </a:moveTo>
                    <a:lnTo>
                      <a:pt x="272082" y="206606"/>
                    </a:lnTo>
                    <a:lnTo>
                      <a:pt x="272082" y="158384"/>
                    </a:lnTo>
                    <a:cubicBezTo>
                      <a:pt x="272082" y="156579"/>
                      <a:pt x="270638" y="155135"/>
                      <a:pt x="268834" y="155135"/>
                    </a:cubicBezTo>
                    <a:lnTo>
                      <a:pt x="244289" y="155135"/>
                    </a:lnTo>
                    <a:cubicBezTo>
                      <a:pt x="242484" y="155135"/>
                      <a:pt x="241041" y="156579"/>
                      <a:pt x="241041" y="158384"/>
                    </a:cubicBezTo>
                    <a:lnTo>
                      <a:pt x="241041" y="206606"/>
                    </a:lnTo>
                    <a:lnTo>
                      <a:pt x="212020" y="206606"/>
                    </a:lnTo>
                    <a:lnTo>
                      <a:pt x="212020" y="98972"/>
                    </a:lnTo>
                    <a:lnTo>
                      <a:pt x="301102" y="98972"/>
                    </a:lnTo>
                    <a:lnTo>
                      <a:pt x="301102" y="206606"/>
                    </a:lnTo>
                    <a:close/>
                    <a:moveTo>
                      <a:pt x="10828" y="52121"/>
                    </a:moveTo>
                    <a:lnTo>
                      <a:pt x="99910" y="52121"/>
                    </a:lnTo>
                    <a:lnTo>
                      <a:pt x="99910" y="206606"/>
                    </a:lnTo>
                    <a:lnTo>
                      <a:pt x="70890" y="206606"/>
                    </a:lnTo>
                    <a:lnTo>
                      <a:pt x="70890" y="158384"/>
                    </a:lnTo>
                    <a:cubicBezTo>
                      <a:pt x="70890" y="156579"/>
                      <a:pt x="69446" y="155135"/>
                      <a:pt x="67642" y="155135"/>
                    </a:cubicBezTo>
                    <a:lnTo>
                      <a:pt x="43097" y="155135"/>
                    </a:lnTo>
                    <a:cubicBezTo>
                      <a:pt x="41292" y="155135"/>
                      <a:pt x="39849" y="156579"/>
                      <a:pt x="39849" y="158384"/>
                    </a:cubicBezTo>
                    <a:lnTo>
                      <a:pt x="39849" y="206606"/>
                    </a:lnTo>
                    <a:lnTo>
                      <a:pt x="10828" y="206606"/>
                    </a:lnTo>
                    <a:lnTo>
                      <a:pt x="10828" y="52121"/>
                    </a:lnTo>
                    <a:close/>
                    <a:moveTo>
                      <a:pt x="46346" y="161632"/>
                    </a:moveTo>
                    <a:lnTo>
                      <a:pt x="64393" y="161632"/>
                    </a:lnTo>
                    <a:lnTo>
                      <a:pt x="64393" y="208772"/>
                    </a:lnTo>
                    <a:lnTo>
                      <a:pt x="46346" y="208772"/>
                    </a:lnTo>
                    <a:lnTo>
                      <a:pt x="46346" y="161632"/>
                    </a:lnTo>
                    <a:close/>
                    <a:moveTo>
                      <a:pt x="201192" y="93558"/>
                    </a:moveTo>
                    <a:lnTo>
                      <a:pt x="201192" y="206606"/>
                    </a:lnTo>
                    <a:lnTo>
                      <a:pt x="170078" y="206606"/>
                    </a:lnTo>
                    <a:lnTo>
                      <a:pt x="170078" y="158384"/>
                    </a:lnTo>
                    <a:cubicBezTo>
                      <a:pt x="170078" y="156579"/>
                      <a:pt x="168635" y="155135"/>
                      <a:pt x="166830" y="155135"/>
                    </a:cubicBezTo>
                    <a:lnTo>
                      <a:pt x="142286" y="155135"/>
                    </a:lnTo>
                    <a:cubicBezTo>
                      <a:pt x="140481" y="155135"/>
                      <a:pt x="139037" y="156579"/>
                      <a:pt x="139037" y="158384"/>
                    </a:cubicBezTo>
                    <a:lnTo>
                      <a:pt x="139037" y="206606"/>
                    </a:lnTo>
                    <a:lnTo>
                      <a:pt x="110739" y="206606"/>
                    </a:lnTo>
                    <a:lnTo>
                      <a:pt x="110739" y="46707"/>
                    </a:lnTo>
                    <a:lnTo>
                      <a:pt x="110739" y="10756"/>
                    </a:lnTo>
                    <a:lnTo>
                      <a:pt x="201264" y="10756"/>
                    </a:lnTo>
                    <a:lnTo>
                      <a:pt x="201264" y="92836"/>
                    </a:lnTo>
                    <a:cubicBezTo>
                      <a:pt x="201264" y="93124"/>
                      <a:pt x="201192" y="93341"/>
                      <a:pt x="201192" y="93558"/>
                    </a:cubicBezTo>
                    <a:close/>
                    <a:moveTo>
                      <a:pt x="145534" y="208772"/>
                    </a:moveTo>
                    <a:lnTo>
                      <a:pt x="145534" y="161632"/>
                    </a:lnTo>
                    <a:lnTo>
                      <a:pt x="163581" y="161632"/>
                    </a:lnTo>
                    <a:lnTo>
                      <a:pt x="163581" y="208772"/>
                    </a:lnTo>
                    <a:lnTo>
                      <a:pt x="145534" y="208772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2653101" y="195503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8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8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8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8"/>
                    </a:lnTo>
                    <a:cubicBezTo>
                      <a:pt x="30753" y="1516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2689917" y="195503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8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8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8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8"/>
                    </a:lnTo>
                    <a:cubicBezTo>
                      <a:pt x="30753" y="1516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2653101" y="1994811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184 h 30752"/>
                  <a:gd name="connsiteX10" fmla="*/ 6497 w 30752"/>
                  <a:gd name="connsiteY10" fmla="*/ 24184 h 30752"/>
                  <a:gd name="connsiteX11" fmla="*/ 6497 w 30752"/>
                  <a:gd name="connsiteY11" fmla="*/ 6425 h 30752"/>
                  <a:gd name="connsiteX12" fmla="*/ 24256 w 30752"/>
                  <a:gd name="connsiteY12" fmla="*/ 6425 h 30752"/>
                  <a:gd name="connsiteX13" fmla="*/ 24256 w 30752"/>
                  <a:gd name="connsiteY13" fmla="*/ 24184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184"/>
                    </a:moveTo>
                    <a:lnTo>
                      <a:pt x="6497" y="24184"/>
                    </a:lnTo>
                    <a:lnTo>
                      <a:pt x="6497" y="6425"/>
                    </a:lnTo>
                    <a:lnTo>
                      <a:pt x="24256" y="6425"/>
                    </a:lnTo>
                    <a:lnTo>
                      <a:pt x="24256" y="24184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2689917" y="1994811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184 h 30752"/>
                  <a:gd name="connsiteX10" fmla="*/ 6497 w 30752"/>
                  <a:gd name="connsiteY10" fmla="*/ 24184 h 30752"/>
                  <a:gd name="connsiteX11" fmla="*/ 6497 w 30752"/>
                  <a:gd name="connsiteY11" fmla="*/ 6425 h 30752"/>
                  <a:gd name="connsiteX12" fmla="*/ 24256 w 30752"/>
                  <a:gd name="connsiteY12" fmla="*/ 6425 h 30752"/>
                  <a:gd name="connsiteX13" fmla="*/ 24256 w 30752"/>
                  <a:gd name="connsiteY13" fmla="*/ 24184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184"/>
                    </a:moveTo>
                    <a:lnTo>
                      <a:pt x="6497" y="24184"/>
                    </a:lnTo>
                    <a:lnTo>
                      <a:pt x="6497" y="6425"/>
                    </a:lnTo>
                    <a:lnTo>
                      <a:pt x="24256" y="6425"/>
                    </a:lnTo>
                    <a:lnTo>
                      <a:pt x="24256" y="24184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2653101" y="203451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2689917" y="203451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2552108" y="1994811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2588924" y="1994811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2552108" y="2034515"/>
                <a:ext cx="30752" cy="30752"/>
              </a:xfrm>
              <a:custGeom>
                <a:avLst/>
                <a:gdLst>
                  <a:gd name="connsiteX0" fmla="*/ 27504 w 30752"/>
                  <a:gd name="connsiteY0" fmla="*/ 30753 h 30752"/>
                  <a:gd name="connsiteX1" fmla="*/ 30753 w 30752"/>
                  <a:gd name="connsiteY1" fmla="*/ 27504 h 30752"/>
                  <a:gd name="connsiteX2" fmla="*/ 30753 w 30752"/>
                  <a:gd name="connsiteY2" fmla="*/ 3249 h 30752"/>
                  <a:gd name="connsiteX3" fmla="*/ 27504 w 30752"/>
                  <a:gd name="connsiteY3" fmla="*/ 0 h 30752"/>
                  <a:gd name="connsiteX4" fmla="*/ 3249 w 30752"/>
                  <a:gd name="connsiteY4" fmla="*/ 0 h 30752"/>
                  <a:gd name="connsiteX5" fmla="*/ 0 w 30752"/>
                  <a:gd name="connsiteY5" fmla="*/ 3249 h 30752"/>
                  <a:gd name="connsiteX6" fmla="*/ 0 w 30752"/>
                  <a:gd name="connsiteY6" fmla="*/ 27504 h 30752"/>
                  <a:gd name="connsiteX7" fmla="*/ 3249 w 30752"/>
                  <a:gd name="connsiteY7" fmla="*/ 30753 h 30752"/>
                  <a:gd name="connsiteX8" fmla="*/ 27504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30753"/>
                    </a:move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2588924" y="2034515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2753300" y="2034515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2790116" y="2034515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grpSp>
        <p:nvGrpSpPr>
          <p:cNvPr id="17428" name="组合 61"/>
          <p:cNvGrpSpPr/>
          <p:nvPr/>
        </p:nvGrpSpPr>
        <p:grpSpPr>
          <a:xfrm>
            <a:off x="4819650" y="2635250"/>
            <a:ext cx="515938" cy="515938"/>
            <a:chOff x="4828166" y="4349727"/>
            <a:chExt cx="515620" cy="515620"/>
          </a:xfrm>
        </p:grpSpPr>
        <p:sp>
          <p:nvSpPr>
            <p:cNvPr id="61" name="椭圆 60"/>
            <p:cNvSpPr/>
            <p:nvPr/>
          </p:nvSpPr>
          <p:spPr>
            <a:xfrm>
              <a:off x="4828166" y="4349727"/>
              <a:ext cx="515620" cy="515620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5" name="图形 4"/>
            <p:cNvGrpSpPr/>
            <p:nvPr/>
          </p:nvGrpSpPr>
          <p:grpSpPr>
            <a:xfrm>
              <a:off x="4930080" y="4476987"/>
              <a:ext cx="311792" cy="261099"/>
              <a:chOff x="2099437" y="2400409"/>
              <a:chExt cx="243141" cy="203609"/>
            </a:xfrm>
            <a:solidFill>
              <a:schemeClr val="bg1"/>
            </a:solidFill>
          </p:grpSpPr>
          <p:sp>
            <p:nvSpPr>
              <p:cNvPr id="56" name="任意多边形: 形状 55"/>
              <p:cNvSpPr/>
              <p:nvPr/>
            </p:nvSpPr>
            <p:spPr>
              <a:xfrm>
                <a:off x="2192952" y="2454404"/>
                <a:ext cx="149626" cy="149613"/>
              </a:xfrm>
              <a:custGeom>
                <a:avLst/>
                <a:gdLst>
                  <a:gd name="connsiteX0" fmla="*/ 139049 w 149626"/>
                  <a:gd name="connsiteY0" fmla="*/ 104207 h 149613"/>
                  <a:gd name="connsiteX1" fmla="*/ 145113 w 149626"/>
                  <a:gd name="connsiteY1" fmla="*/ 100092 h 149613"/>
                  <a:gd name="connsiteX2" fmla="*/ 149517 w 149626"/>
                  <a:gd name="connsiteY2" fmla="*/ 77208 h 149613"/>
                  <a:gd name="connsiteX3" fmla="*/ 148723 w 149626"/>
                  <a:gd name="connsiteY3" fmla="*/ 73309 h 149613"/>
                  <a:gd name="connsiteX4" fmla="*/ 145402 w 149626"/>
                  <a:gd name="connsiteY4" fmla="*/ 71144 h 149613"/>
                  <a:gd name="connsiteX5" fmla="*/ 136595 w 149626"/>
                  <a:gd name="connsiteY5" fmla="*/ 69483 h 149613"/>
                  <a:gd name="connsiteX6" fmla="*/ 133635 w 149626"/>
                  <a:gd name="connsiteY6" fmla="*/ 55262 h 149613"/>
                  <a:gd name="connsiteX7" fmla="*/ 141071 w 149626"/>
                  <a:gd name="connsiteY7" fmla="*/ 50209 h 149613"/>
                  <a:gd name="connsiteX8" fmla="*/ 142442 w 149626"/>
                  <a:gd name="connsiteY8" fmla="*/ 42990 h 149613"/>
                  <a:gd name="connsiteX9" fmla="*/ 129304 w 149626"/>
                  <a:gd name="connsiteY9" fmla="*/ 23715 h 149613"/>
                  <a:gd name="connsiteX10" fmla="*/ 125983 w 149626"/>
                  <a:gd name="connsiteY10" fmla="*/ 21550 h 149613"/>
                  <a:gd name="connsiteX11" fmla="*/ 122085 w 149626"/>
                  <a:gd name="connsiteY11" fmla="*/ 22344 h 149613"/>
                  <a:gd name="connsiteX12" fmla="*/ 114649 w 149626"/>
                  <a:gd name="connsiteY12" fmla="*/ 27397 h 149613"/>
                  <a:gd name="connsiteX13" fmla="*/ 102522 w 149626"/>
                  <a:gd name="connsiteY13" fmla="*/ 19384 h 149613"/>
                  <a:gd name="connsiteX14" fmla="*/ 104182 w 149626"/>
                  <a:gd name="connsiteY14" fmla="*/ 10577 h 149613"/>
                  <a:gd name="connsiteX15" fmla="*/ 100067 w 149626"/>
                  <a:gd name="connsiteY15" fmla="*/ 4513 h 149613"/>
                  <a:gd name="connsiteX16" fmla="*/ 77183 w 149626"/>
                  <a:gd name="connsiteY16" fmla="*/ 109 h 149613"/>
                  <a:gd name="connsiteX17" fmla="*/ 73285 w 149626"/>
                  <a:gd name="connsiteY17" fmla="*/ 903 h 149613"/>
                  <a:gd name="connsiteX18" fmla="*/ 71119 w 149626"/>
                  <a:gd name="connsiteY18" fmla="*/ 4224 h 149613"/>
                  <a:gd name="connsiteX19" fmla="*/ 69459 w 149626"/>
                  <a:gd name="connsiteY19" fmla="*/ 13031 h 149613"/>
                  <a:gd name="connsiteX20" fmla="*/ 55237 w 149626"/>
                  <a:gd name="connsiteY20" fmla="*/ 15991 h 149613"/>
                  <a:gd name="connsiteX21" fmla="*/ 50184 w 149626"/>
                  <a:gd name="connsiteY21" fmla="*/ 8556 h 149613"/>
                  <a:gd name="connsiteX22" fmla="*/ 46863 w 149626"/>
                  <a:gd name="connsiteY22" fmla="*/ 6390 h 149613"/>
                  <a:gd name="connsiteX23" fmla="*/ 42965 w 149626"/>
                  <a:gd name="connsiteY23" fmla="*/ 7184 h 149613"/>
                  <a:gd name="connsiteX24" fmla="*/ 23691 w 149626"/>
                  <a:gd name="connsiteY24" fmla="*/ 20322 h 149613"/>
                  <a:gd name="connsiteX25" fmla="*/ 21525 w 149626"/>
                  <a:gd name="connsiteY25" fmla="*/ 23643 h 149613"/>
                  <a:gd name="connsiteX26" fmla="*/ 22319 w 149626"/>
                  <a:gd name="connsiteY26" fmla="*/ 27541 h 149613"/>
                  <a:gd name="connsiteX27" fmla="*/ 27372 w 149626"/>
                  <a:gd name="connsiteY27" fmla="*/ 34977 h 149613"/>
                  <a:gd name="connsiteX28" fmla="*/ 19359 w 149626"/>
                  <a:gd name="connsiteY28" fmla="*/ 47105 h 149613"/>
                  <a:gd name="connsiteX29" fmla="*/ 10552 w 149626"/>
                  <a:gd name="connsiteY29" fmla="*/ 45444 h 149613"/>
                  <a:gd name="connsiteX30" fmla="*/ 6654 w 149626"/>
                  <a:gd name="connsiteY30" fmla="*/ 46238 h 149613"/>
                  <a:gd name="connsiteX31" fmla="*/ 4488 w 149626"/>
                  <a:gd name="connsiteY31" fmla="*/ 49559 h 149613"/>
                  <a:gd name="connsiteX32" fmla="*/ 85 w 149626"/>
                  <a:gd name="connsiteY32" fmla="*/ 72443 h 149613"/>
                  <a:gd name="connsiteX33" fmla="*/ 4199 w 149626"/>
                  <a:gd name="connsiteY33" fmla="*/ 78507 h 149613"/>
                  <a:gd name="connsiteX34" fmla="*/ 13007 w 149626"/>
                  <a:gd name="connsiteY34" fmla="*/ 80168 h 149613"/>
                  <a:gd name="connsiteX35" fmla="*/ 15966 w 149626"/>
                  <a:gd name="connsiteY35" fmla="*/ 94389 h 149613"/>
                  <a:gd name="connsiteX36" fmla="*/ 8531 w 149626"/>
                  <a:gd name="connsiteY36" fmla="*/ 99442 h 149613"/>
                  <a:gd name="connsiteX37" fmla="*/ 6365 w 149626"/>
                  <a:gd name="connsiteY37" fmla="*/ 102763 h 149613"/>
                  <a:gd name="connsiteX38" fmla="*/ 7159 w 149626"/>
                  <a:gd name="connsiteY38" fmla="*/ 106661 h 149613"/>
                  <a:gd name="connsiteX39" fmla="*/ 20298 w 149626"/>
                  <a:gd name="connsiteY39" fmla="*/ 125936 h 149613"/>
                  <a:gd name="connsiteX40" fmla="*/ 23618 w 149626"/>
                  <a:gd name="connsiteY40" fmla="*/ 128101 h 149613"/>
                  <a:gd name="connsiteX41" fmla="*/ 27517 w 149626"/>
                  <a:gd name="connsiteY41" fmla="*/ 127307 h 149613"/>
                  <a:gd name="connsiteX42" fmla="*/ 34952 w 149626"/>
                  <a:gd name="connsiteY42" fmla="*/ 122254 h 149613"/>
                  <a:gd name="connsiteX43" fmla="*/ 47080 w 149626"/>
                  <a:gd name="connsiteY43" fmla="*/ 130267 h 149613"/>
                  <a:gd name="connsiteX44" fmla="*/ 45420 w 149626"/>
                  <a:gd name="connsiteY44" fmla="*/ 139074 h 149613"/>
                  <a:gd name="connsiteX45" fmla="*/ 49534 w 149626"/>
                  <a:gd name="connsiteY45" fmla="*/ 145138 h 149613"/>
                  <a:gd name="connsiteX46" fmla="*/ 72419 w 149626"/>
                  <a:gd name="connsiteY46" fmla="*/ 149542 h 149613"/>
                  <a:gd name="connsiteX47" fmla="*/ 73429 w 149626"/>
                  <a:gd name="connsiteY47" fmla="*/ 149614 h 149613"/>
                  <a:gd name="connsiteX48" fmla="*/ 78482 w 149626"/>
                  <a:gd name="connsiteY48" fmla="*/ 145427 h 149613"/>
                  <a:gd name="connsiteX49" fmla="*/ 80143 w 149626"/>
                  <a:gd name="connsiteY49" fmla="*/ 136620 h 149613"/>
                  <a:gd name="connsiteX50" fmla="*/ 94364 w 149626"/>
                  <a:gd name="connsiteY50" fmla="*/ 133660 h 149613"/>
                  <a:gd name="connsiteX51" fmla="*/ 99417 w 149626"/>
                  <a:gd name="connsiteY51" fmla="*/ 141096 h 149613"/>
                  <a:gd name="connsiteX52" fmla="*/ 102738 w 149626"/>
                  <a:gd name="connsiteY52" fmla="*/ 143261 h 149613"/>
                  <a:gd name="connsiteX53" fmla="*/ 106636 w 149626"/>
                  <a:gd name="connsiteY53" fmla="*/ 142467 h 149613"/>
                  <a:gd name="connsiteX54" fmla="*/ 125911 w 149626"/>
                  <a:gd name="connsiteY54" fmla="*/ 129329 h 149613"/>
                  <a:gd name="connsiteX55" fmla="*/ 127283 w 149626"/>
                  <a:gd name="connsiteY55" fmla="*/ 122110 h 149613"/>
                  <a:gd name="connsiteX56" fmla="*/ 122229 w 149626"/>
                  <a:gd name="connsiteY56" fmla="*/ 114674 h 149613"/>
                  <a:gd name="connsiteX57" fmla="*/ 130242 w 149626"/>
                  <a:gd name="connsiteY57" fmla="*/ 102546 h 149613"/>
                  <a:gd name="connsiteX58" fmla="*/ 139049 w 149626"/>
                  <a:gd name="connsiteY58" fmla="*/ 104207 h 149613"/>
                  <a:gd name="connsiteX59" fmla="*/ 122374 w 149626"/>
                  <a:gd name="connsiteY59" fmla="*/ 94678 h 149613"/>
                  <a:gd name="connsiteX60" fmla="*/ 111906 w 149626"/>
                  <a:gd name="connsiteY60" fmla="*/ 110632 h 149613"/>
                  <a:gd name="connsiteX61" fmla="*/ 111329 w 149626"/>
                  <a:gd name="connsiteY61" fmla="*/ 117129 h 149613"/>
                  <a:gd name="connsiteX62" fmla="*/ 115732 w 149626"/>
                  <a:gd name="connsiteY62" fmla="*/ 123626 h 149613"/>
                  <a:gd name="connsiteX63" fmla="*/ 105048 w 149626"/>
                  <a:gd name="connsiteY63" fmla="*/ 130917 h 149613"/>
                  <a:gd name="connsiteX64" fmla="*/ 100645 w 149626"/>
                  <a:gd name="connsiteY64" fmla="*/ 124420 h 149613"/>
                  <a:gd name="connsiteX65" fmla="*/ 94364 w 149626"/>
                  <a:gd name="connsiteY65" fmla="*/ 122543 h 149613"/>
                  <a:gd name="connsiteX66" fmla="*/ 75667 w 149626"/>
                  <a:gd name="connsiteY66" fmla="*/ 126441 h 149613"/>
                  <a:gd name="connsiteX67" fmla="*/ 70686 w 149626"/>
                  <a:gd name="connsiteY67" fmla="*/ 130628 h 149613"/>
                  <a:gd name="connsiteX68" fmla="*/ 69242 w 149626"/>
                  <a:gd name="connsiteY68" fmla="*/ 138352 h 149613"/>
                  <a:gd name="connsiteX69" fmla="*/ 56537 w 149626"/>
                  <a:gd name="connsiteY69" fmla="*/ 135898 h 149613"/>
                  <a:gd name="connsiteX70" fmla="*/ 57981 w 149626"/>
                  <a:gd name="connsiteY70" fmla="*/ 128174 h 149613"/>
                  <a:gd name="connsiteX71" fmla="*/ 54876 w 149626"/>
                  <a:gd name="connsiteY71" fmla="*/ 122398 h 149613"/>
                  <a:gd name="connsiteX72" fmla="*/ 38923 w 149626"/>
                  <a:gd name="connsiteY72" fmla="*/ 111931 h 149613"/>
                  <a:gd name="connsiteX73" fmla="*/ 32426 w 149626"/>
                  <a:gd name="connsiteY73" fmla="*/ 111353 h 149613"/>
                  <a:gd name="connsiteX74" fmla="*/ 25929 w 149626"/>
                  <a:gd name="connsiteY74" fmla="*/ 115829 h 149613"/>
                  <a:gd name="connsiteX75" fmla="*/ 18637 w 149626"/>
                  <a:gd name="connsiteY75" fmla="*/ 105145 h 149613"/>
                  <a:gd name="connsiteX76" fmla="*/ 25134 w 149626"/>
                  <a:gd name="connsiteY76" fmla="*/ 100742 h 149613"/>
                  <a:gd name="connsiteX77" fmla="*/ 27011 w 149626"/>
                  <a:gd name="connsiteY77" fmla="*/ 94461 h 149613"/>
                  <a:gd name="connsiteX78" fmla="*/ 23113 w 149626"/>
                  <a:gd name="connsiteY78" fmla="*/ 75764 h 149613"/>
                  <a:gd name="connsiteX79" fmla="*/ 18926 w 149626"/>
                  <a:gd name="connsiteY79" fmla="*/ 70783 h 149613"/>
                  <a:gd name="connsiteX80" fmla="*/ 11202 w 149626"/>
                  <a:gd name="connsiteY80" fmla="*/ 69339 h 149613"/>
                  <a:gd name="connsiteX81" fmla="*/ 13656 w 149626"/>
                  <a:gd name="connsiteY81" fmla="*/ 56634 h 149613"/>
                  <a:gd name="connsiteX82" fmla="*/ 21381 w 149626"/>
                  <a:gd name="connsiteY82" fmla="*/ 58078 h 149613"/>
                  <a:gd name="connsiteX83" fmla="*/ 27156 w 149626"/>
                  <a:gd name="connsiteY83" fmla="*/ 54973 h 149613"/>
                  <a:gd name="connsiteX84" fmla="*/ 37623 w 149626"/>
                  <a:gd name="connsiteY84" fmla="*/ 39019 h 149613"/>
                  <a:gd name="connsiteX85" fmla="*/ 38201 w 149626"/>
                  <a:gd name="connsiteY85" fmla="*/ 32522 h 149613"/>
                  <a:gd name="connsiteX86" fmla="*/ 33797 w 149626"/>
                  <a:gd name="connsiteY86" fmla="*/ 26025 h 149613"/>
                  <a:gd name="connsiteX87" fmla="*/ 44481 w 149626"/>
                  <a:gd name="connsiteY87" fmla="*/ 18734 h 149613"/>
                  <a:gd name="connsiteX88" fmla="*/ 48885 w 149626"/>
                  <a:gd name="connsiteY88" fmla="*/ 25231 h 149613"/>
                  <a:gd name="connsiteX89" fmla="*/ 55165 w 149626"/>
                  <a:gd name="connsiteY89" fmla="*/ 27108 h 149613"/>
                  <a:gd name="connsiteX90" fmla="*/ 73862 w 149626"/>
                  <a:gd name="connsiteY90" fmla="*/ 23210 h 149613"/>
                  <a:gd name="connsiteX91" fmla="*/ 78843 w 149626"/>
                  <a:gd name="connsiteY91" fmla="*/ 19023 h 149613"/>
                  <a:gd name="connsiteX92" fmla="*/ 80287 w 149626"/>
                  <a:gd name="connsiteY92" fmla="*/ 11299 h 149613"/>
                  <a:gd name="connsiteX93" fmla="*/ 92993 w 149626"/>
                  <a:gd name="connsiteY93" fmla="*/ 13753 h 149613"/>
                  <a:gd name="connsiteX94" fmla="*/ 91549 w 149626"/>
                  <a:gd name="connsiteY94" fmla="*/ 21477 h 149613"/>
                  <a:gd name="connsiteX95" fmla="*/ 94653 w 149626"/>
                  <a:gd name="connsiteY95" fmla="*/ 27253 h 149613"/>
                  <a:gd name="connsiteX96" fmla="*/ 110607 w 149626"/>
                  <a:gd name="connsiteY96" fmla="*/ 37720 h 149613"/>
                  <a:gd name="connsiteX97" fmla="*/ 117104 w 149626"/>
                  <a:gd name="connsiteY97" fmla="*/ 38298 h 149613"/>
                  <a:gd name="connsiteX98" fmla="*/ 123601 w 149626"/>
                  <a:gd name="connsiteY98" fmla="*/ 33894 h 149613"/>
                  <a:gd name="connsiteX99" fmla="*/ 130892 w 149626"/>
                  <a:gd name="connsiteY99" fmla="*/ 44578 h 149613"/>
                  <a:gd name="connsiteX100" fmla="*/ 124395 w 149626"/>
                  <a:gd name="connsiteY100" fmla="*/ 48982 h 149613"/>
                  <a:gd name="connsiteX101" fmla="*/ 122518 w 149626"/>
                  <a:gd name="connsiteY101" fmla="*/ 55262 h 149613"/>
                  <a:gd name="connsiteX102" fmla="*/ 126416 w 149626"/>
                  <a:gd name="connsiteY102" fmla="*/ 73959 h 149613"/>
                  <a:gd name="connsiteX103" fmla="*/ 130603 w 149626"/>
                  <a:gd name="connsiteY103" fmla="*/ 78940 h 149613"/>
                  <a:gd name="connsiteX104" fmla="*/ 138328 w 149626"/>
                  <a:gd name="connsiteY104" fmla="*/ 80384 h 149613"/>
                  <a:gd name="connsiteX105" fmla="*/ 135873 w 149626"/>
                  <a:gd name="connsiteY105" fmla="*/ 93090 h 149613"/>
                  <a:gd name="connsiteX106" fmla="*/ 128149 w 149626"/>
                  <a:gd name="connsiteY106" fmla="*/ 91646 h 149613"/>
                  <a:gd name="connsiteX107" fmla="*/ 122374 w 149626"/>
                  <a:gd name="connsiteY107" fmla="*/ 94678 h 14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149626" h="149613">
                    <a:moveTo>
                      <a:pt x="139049" y="104207"/>
                    </a:moveTo>
                    <a:cubicBezTo>
                      <a:pt x="141865" y="104712"/>
                      <a:pt x="144608" y="102907"/>
                      <a:pt x="145113" y="100092"/>
                    </a:cubicBezTo>
                    <a:lnTo>
                      <a:pt x="149517" y="77208"/>
                    </a:lnTo>
                    <a:cubicBezTo>
                      <a:pt x="149806" y="75836"/>
                      <a:pt x="149517" y="74465"/>
                      <a:pt x="148723" y="73309"/>
                    </a:cubicBezTo>
                    <a:cubicBezTo>
                      <a:pt x="147929" y="72154"/>
                      <a:pt x="146774" y="71360"/>
                      <a:pt x="145402" y="71144"/>
                    </a:cubicBezTo>
                    <a:lnTo>
                      <a:pt x="136595" y="69483"/>
                    </a:lnTo>
                    <a:cubicBezTo>
                      <a:pt x="136162" y="64647"/>
                      <a:pt x="135223" y="59882"/>
                      <a:pt x="133635" y="55262"/>
                    </a:cubicBezTo>
                    <a:lnTo>
                      <a:pt x="141071" y="50209"/>
                    </a:lnTo>
                    <a:cubicBezTo>
                      <a:pt x="143453" y="48621"/>
                      <a:pt x="144031" y="45372"/>
                      <a:pt x="142442" y="42990"/>
                    </a:cubicBezTo>
                    <a:lnTo>
                      <a:pt x="129304" y="23715"/>
                    </a:lnTo>
                    <a:cubicBezTo>
                      <a:pt x="128510" y="22560"/>
                      <a:pt x="127355" y="21766"/>
                      <a:pt x="125983" y="21550"/>
                    </a:cubicBezTo>
                    <a:cubicBezTo>
                      <a:pt x="124612" y="21261"/>
                      <a:pt x="123240" y="21550"/>
                      <a:pt x="122085" y="22344"/>
                    </a:cubicBezTo>
                    <a:lnTo>
                      <a:pt x="114649" y="27397"/>
                    </a:lnTo>
                    <a:cubicBezTo>
                      <a:pt x="110896" y="24221"/>
                      <a:pt x="106853" y="21550"/>
                      <a:pt x="102522" y="19384"/>
                    </a:cubicBezTo>
                    <a:lnTo>
                      <a:pt x="104182" y="10577"/>
                    </a:lnTo>
                    <a:cubicBezTo>
                      <a:pt x="104687" y="7762"/>
                      <a:pt x="102882" y="5018"/>
                      <a:pt x="100067" y="4513"/>
                    </a:cubicBezTo>
                    <a:lnTo>
                      <a:pt x="77183" y="109"/>
                    </a:lnTo>
                    <a:cubicBezTo>
                      <a:pt x="75811" y="-179"/>
                      <a:pt x="74440" y="109"/>
                      <a:pt x="73285" y="903"/>
                    </a:cubicBezTo>
                    <a:cubicBezTo>
                      <a:pt x="72130" y="1698"/>
                      <a:pt x="71336" y="2853"/>
                      <a:pt x="71119" y="4224"/>
                    </a:cubicBezTo>
                    <a:lnTo>
                      <a:pt x="69459" y="13031"/>
                    </a:lnTo>
                    <a:cubicBezTo>
                      <a:pt x="64622" y="13464"/>
                      <a:pt x="59858" y="14475"/>
                      <a:pt x="55237" y="15991"/>
                    </a:cubicBezTo>
                    <a:lnTo>
                      <a:pt x="50184" y="8556"/>
                    </a:lnTo>
                    <a:cubicBezTo>
                      <a:pt x="49390" y="7400"/>
                      <a:pt x="48235" y="6606"/>
                      <a:pt x="46863" y="6390"/>
                    </a:cubicBezTo>
                    <a:cubicBezTo>
                      <a:pt x="45492" y="6101"/>
                      <a:pt x="44120" y="6390"/>
                      <a:pt x="42965" y="7184"/>
                    </a:cubicBezTo>
                    <a:lnTo>
                      <a:pt x="23691" y="20322"/>
                    </a:lnTo>
                    <a:cubicBezTo>
                      <a:pt x="22536" y="21117"/>
                      <a:pt x="21742" y="22271"/>
                      <a:pt x="21525" y="23643"/>
                    </a:cubicBezTo>
                    <a:cubicBezTo>
                      <a:pt x="21236" y="25015"/>
                      <a:pt x="21525" y="26386"/>
                      <a:pt x="22319" y="27541"/>
                    </a:cubicBezTo>
                    <a:lnTo>
                      <a:pt x="27372" y="34977"/>
                    </a:lnTo>
                    <a:cubicBezTo>
                      <a:pt x="24196" y="38731"/>
                      <a:pt x="21525" y="42773"/>
                      <a:pt x="19359" y="47105"/>
                    </a:cubicBezTo>
                    <a:lnTo>
                      <a:pt x="10552" y="45444"/>
                    </a:lnTo>
                    <a:cubicBezTo>
                      <a:pt x="9181" y="45156"/>
                      <a:pt x="7809" y="45444"/>
                      <a:pt x="6654" y="46238"/>
                    </a:cubicBezTo>
                    <a:cubicBezTo>
                      <a:pt x="5499" y="47033"/>
                      <a:pt x="4705" y="48188"/>
                      <a:pt x="4488" y="49559"/>
                    </a:cubicBezTo>
                    <a:lnTo>
                      <a:pt x="85" y="72443"/>
                    </a:lnTo>
                    <a:cubicBezTo>
                      <a:pt x="-421" y="75259"/>
                      <a:pt x="1384" y="78002"/>
                      <a:pt x="4199" y="78507"/>
                    </a:cubicBezTo>
                    <a:lnTo>
                      <a:pt x="13007" y="80168"/>
                    </a:lnTo>
                    <a:cubicBezTo>
                      <a:pt x="13440" y="85004"/>
                      <a:pt x="14378" y="89769"/>
                      <a:pt x="15966" y="94389"/>
                    </a:cubicBezTo>
                    <a:lnTo>
                      <a:pt x="8531" y="99442"/>
                    </a:lnTo>
                    <a:cubicBezTo>
                      <a:pt x="7376" y="100236"/>
                      <a:pt x="6582" y="101391"/>
                      <a:pt x="6365" y="102763"/>
                    </a:cubicBezTo>
                    <a:cubicBezTo>
                      <a:pt x="6076" y="104135"/>
                      <a:pt x="6365" y="105506"/>
                      <a:pt x="7159" y="106661"/>
                    </a:cubicBezTo>
                    <a:lnTo>
                      <a:pt x="20298" y="125936"/>
                    </a:lnTo>
                    <a:cubicBezTo>
                      <a:pt x="21092" y="127091"/>
                      <a:pt x="22247" y="127885"/>
                      <a:pt x="23618" y="128101"/>
                    </a:cubicBezTo>
                    <a:cubicBezTo>
                      <a:pt x="24990" y="128390"/>
                      <a:pt x="26362" y="128101"/>
                      <a:pt x="27517" y="127307"/>
                    </a:cubicBezTo>
                    <a:lnTo>
                      <a:pt x="34952" y="122254"/>
                    </a:lnTo>
                    <a:cubicBezTo>
                      <a:pt x="38706" y="125430"/>
                      <a:pt x="42749" y="128101"/>
                      <a:pt x="47080" y="130267"/>
                    </a:cubicBezTo>
                    <a:lnTo>
                      <a:pt x="45420" y="139074"/>
                    </a:lnTo>
                    <a:cubicBezTo>
                      <a:pt x="44914" y="141889"/>
                      <a:pt x="46719" y="144633"/>
                      <a:pt x="49534" y="145138"/>
                    </a:cubicBezTo>
                    <a:lnTo>
                      <a:pt x="72419" y="149542"/>
                    </a:lnTo>
                    <a:cubicBezTo>
                      <a:pt x="72779" y="149614"/>
                      <a:pt x="73068" y="149614"/>
                      <a:pt x="73429" y="149614"/>
                    </a:cubicBezTo>
                    <a:cubicBezTo>
                      <a:pt x="75884" y="149614"/>
                      <a:pt x="78049" y="147881"/>
                      <a:pt x="78482" y="145427"/>
                    </a:cubicBezTo>
                    <a:lnTo>
                      <a:pt x="80143" y="136620"/>
                    </a:lnTo>
                    <a:cubicBezTo>
                      <a:pt x="84980" y="136186"/>
                      <a:pt x="89744" y="135248"/>
                      <a:pt x="94364" y="133660"/>
                    </a:cubicBezTo>
                    <a:lnTo>
                      <a:pt x="99417" y="141096"/>
                    </a:lnTo>
                    <a:cubicBezTo>
                      <a:pt x="100212" y="142251"/>
                      <a:pt x="101367" y="143045"/>
                      <a:pt x="102738" y="143261"/>
                    </a:cubicBezTo>
                    <a:cubicBezTo>
                      <a:pt x="104110" y="143550"/>
                      <a:pt x="105481" y="143261"/>
                      <a:pt x="106636" y="142467"/>
                    </a:cubicBezTo>
                    <a:lnTo>
                      <a:pt x="125911" y="129329"/>
                    </a:lnTo>
                    <a:cubicBezTo>
                      <a:pt x="128293" y="127740"/>
                      <a:pt x="128871" y="124492"/>
                      <a:pt x="127283" y="122110"/>
                    </a:cubicBezTo>
                    <a:lnTo>
                      <a:pt x="122229" y="114674"/>
                    </a:lnTo>
                    <a:cubicBezTo>
                      <a:pt x="125406" y="110920"/>
                      <a:pt x="128077" y="106878"/>
                      <a:pt x="130242" y="102546"/>
                    </a:cubicBezTo>
                    <a:lnTo>
                      <a:pt x="139049" y="104207"/>
                    </a:lnTo>
                    <a:close/>
                    <a:moveTo>
                      <a:pt x="122374" y="94678"/>
                    </a:moveTo>
                    <a:cubicBezTo>
                      <a:pt x="119919" y="100597"/>
                      <a:pt x="116382" y="105939"/>
                      <a:pt x="111906" y="110632"/>
                    </a:cubicBezTo>
                    <a:cubicBezTo>
                      <a:pt x="110174" y="112364"/>
                      <a:pt x="109957" y="115107"/>
                      <a:pt x="111329" y="117129"/>
                    </a:cubicBezTo>
                    <a:lnTo>
                      <a:pt x="115732" y="123626"/>
                    </a:lnTo>
                    <a:lnTo>
                      <a:pt x="105048" y="130917"/>
                    </a:lnTo>
                    <a:lnTo>
                      <a:pt x="100645" y="124420"/>
                    </a:lnTo>
                    <a:cubicBezTo>
                      <a:pt x="99273" y="122398"/>
                      <a:pt x="96674" y="121604"/>
                      <a:pt x="94364" y="122543"/>
                    </a:cubicBezTo>
                    <a:cubicBezTo>
                      <a:pt x="88372" y="124997"/>
                      <a:pt x="82092" y="126297"/>
                      <a:pt x="75667" y="126441"/>
                    </a:cubicBezTo>
                    <a:cubicBezTo>
                      <a:pt x="73213" y="126513"/>
                      <a:pt x="71119" y="128246"/>
                      <a:pt x="70686" y="130628"/>
                    </a:cubicBezTo>
                    <a:lnTo>
                      <a:pt x="69242" y="138352"/>
                    </a:lnTo>
                    <a:lnTo>
                      <a:pt x="56537" y="135898"/>
                    </a:lnTo>
                    <a:lnTo>
                      <a:pt x="57981" y="128174"/>
                    </a:lnTo>
                    <a:cubicBezTo>
                      <a:pt x="58414" y="125791"/>
                      <a:pt x="57114" y="123337"/>
                      <a:pt x="54876" y="122398"/>
                    </a:cubicBezTo>
                    <a:cubicBezTo>
                      <a:pt x="48957" y="119944"/>
                      <a:pt x="43615" y="116407"/>
                      <a:pt x="38923" y="111931"/>
                    </a:cubicBezTo>
                    <a:cubicBezTo>
                      <a:pt x="37190" y="110198"/>
                      <a:pt x="34447" y="109982"/>
                      <a:pt x="32426" y="111353"/>
                    </a:cubicBezTo>
                    <a:lnTo>
                      <a:pt x="25929" y="115829"/>
                    </a:lnTo>
                    <a:lnTo>
                      <a:pt x="18637" y="105145"/>
                    </a:lnTo>
                    <a:lnTo>
                      <a:pt x="25134" y="100742"/>
                    </a:lnTo>
                    <a:cubicBezTo>
                      <a:pt x="27156" y="99370"/>
                      <a:pt x="27950" y="96771"/>
                      <a:pt x="27011" y="94461"/>
                    </a:cubicBezTo>
                    <a:cubicBezTo>
                      <a:pt x="24557" y="88469"/>
                      <a:pt x="23258" y="82189"/>
                      <a:pt x="23113" y="75764"/>
                    </a:cubicBezTo>
                    <a:cubicBezTo>
                      <a:pt x="23041" y="73309"/>
                      <a:pt x="21308" y="71216"/>
                      <a:pt x="18926" y="70783"/>
                    </a:cubicBezTo>
                    <a:lnTo>
                      <a:pt x="11202" y="69339"/>
                    </a:lnTo>
                    <a:lnTo>
                      <a:pt x="13656" y="56634"/>
                    </a:lnTo>
                    <a:lnTo>
                      <a:pt x="21381" y="58078"/>
                    </a:lnTo>
                    <a:cubicBezTo>
                      <a:pt x="23763" y="58511"/>
                      <a:pt x="26217" y="57211"/>
                      <a:pt x="27156" y="54973"/>
                    </a:cubicBezTo>
                    <a:cubicBezTo>
                      <a:pt x="29610" y="49054"/>
                      <a:pt x="33147" y="43712"/>
                      <a:pt x="37623" y="39019"/>
                    </a:cubicBezTo>
                    <a:cubicBezTo>
                      <a:pt x="39356" y="37287"/>
                      <a:pt x="39572" y="34544"/>
                      <a:pt x="38201" y="32522"/>
                    </a:cubicBezTo>
                    <a:lnTo>
                      <a:pt x="33797" y="26025"/>
                    </a:lnTo>
                    <a:lnTo>
                      <a:pt x="44481" y="18734"/>
                    </a:lnTo>
                    <a:lnTo>
                      <a:pt x="48885" y="25231"/>
                    </a:lnTo>
                    <a:cubicBezTo>
                      <a:pt x="50256" y="27253"/>
                      <a:pt x="52855" y="28047"/>
                      <a:pt x="55165" y="27108"/>
                    </a:cubicBezTo>
                    <a:cubicBezTo>
                      <a:pt x="61157" y="24654"/>
                      <a:pt x="67437" y="23354"/>
                      <a:pt x="73862" y="23210"/>
                    </a:cubicBezTo>
                    <a:cubicBezTo>
                      <a:pt x="76317" y="23138"/>
                      <a:pt x="78410" y="21405"/>
                      <a:pt x="78843" y="19023"/>
                    </a:cubicBezTo>
                    <a:lnTo>
                      <a:pt x="80287" y="11299"/>
                    </a:lnTo>
                    <a:lnTo>
                      <a:pt x="92993" y="13753"/>
                    </a:lnTo>
                    <a:lnTo>
                      <a:pt x="91549" y="21477"/>
                    </a:lnTo>
                    <a:cubicBezTo>
                      <a:pt x="91116" y="23860"/>
                      <a:pt x="92415" y="26314"/>
                      <a:pt x="94653" y="27253"/>
                    </a:cubicBezTo>
                    <a:cubicBezTo>
                      <a:pt x="100572" y="29707"/>
                      <a:pt x="105914" y="33244"/>
                      <a:pt x="110607" y="37720"/>
                    </a:cubicBezTo>
                    <a:cubicBezTo>
                      <a:pt x="112339" y="39453"/>
                      <a:pt x="115083" y="39669"/>
                      <a:pt x="117104" y="38298"/>
                    </a:cubicBezTo>
                    <a:lnTo>
                      <a:pt x="123601" y="33894"/>
                    </a:lnTo>
                    <a:lnTo>
                      <a:pt x="130892" y="44578"/>
                    </a:lnTo>
                    <a:lnTo>
                      <a:pt x="124395" y="48982"/>
                    </a:lnTo>
                    <a:cubicBezTo>
                      <a:pt x="122374" y="50353"/>
                      <a:pt x="121580" y="52952"/>
                      <a:pt x="122518" y="55262"/>
                    </a:cubicBezTo>
                    <a:cubicBezTo>
                      <a:pt x="124972" y="61254"/>
                      <a:pt x="126272" y="67534"/>
                      <a:pt x="126416" y="73959"/>
                    </a:cubicBezTo>
                    <a:cubicBezTo>
                      <a:pt x="126488" y="76414"/>
                      <a:pt x="128221" y="78507"/>
                      <a:pt x="130603" y="78940"/>
                    </a:cubicBezTo>
                    <a:lnTo>
                      <a:pt x="138328" y="80384"/>
                    </a:lnTo>
                    <a:lnTo>
                      <a:pt x="135873" y="93090"/>
                    </a:lnTo>
                    <a:lnTo>
                      <a:pt x="128149" y="91646"/>
                    </a:lnTo>
                    <a:cubicBezTo>
                      <a:pt x="125694" y="91140"/>
                      <a:pt x="123312" y="92440"/>
                      <a:pt x="122374" y="94678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2230409" y="2491958"/>
                <a:ext cx="74551" cy="74522"/>
              </a:xfrm>
              <a:custGeom>
                <a:avLst/>
                <a:gdLst>
                  <a:gd name="connsiteX0" fmla="*/ 44275 w 74551"/>
                  <a:gd name="connsiteY0" fmla="*/ 672 h 74522"/>
                  <a:gd name="connsiteX1" fmla="*/ 16337 w 74551"/>
                  <a:gd name="connsiteY1" fmla="*/ 6447 h 74522"/>
                  <a:gd name="connsiteX2" fmla="*/ 672 w 74551"/>
                  <a:gd name="connsiteY2" fmla="*/ 30270 h 74522"/>
                  <a:gd name="connsiteX3" fmla="*/ 6447 w 74551"/>
                  <a:gd name="connsiteY3" fmla="*/ 58207 h 74522"/>
                  <a:gd name="connsiteX4" fmla="*/ 30270 w 74551"/>
                  <a:gd name="connsiteY4" fmla="*/ 73872 h 74522"/>
                  <a:gd name="connsiteX5" fmla="*/ 30270 w 74551"/>
                  <a:gd name="connsiteY5" fmla="*/ 73872 h 74522"/>
                  <a:gd name="connsiteX6" fmla="*/ 37272 w 74551"/>
                  <a:gd name="connsiteY6" fmla="*/ 74522 h 74522"/>
                  <a:gd name="connsiteX7" fmla="*/ 73872 w 74551"/>
                  <a:gd name="connsiteY7" fmla="*/ 44275 h 74522"/>
                  <a:gd name="connsiteX8" fmla="*/ 44275 w 74551"/>
                  <a:gd name="connsiteY8" fmla="*/ 672 h 74522"/>
                  <a:gd name="connsiteX9" fmla="*/ 63694 w 74551"/>
                  <a:gd name="connsiteY9" fmla="*/ 42326 h 74522"/>
                  <a:gd name="connsiteX10" fmla="*/ 52360 w 74551"/>
                  <a:gd name="connsiteY10" fmla="*/ 59507 h 74522"/>
                  <a:gd name="connsiteX11" fmla="*/ 32219 w 74551"/>
                  <a:gd name="connsiteY11" fmla="*/ 63694 h 74522"/>
                  <a:gd name="connsiteX12" fmla="*/ 32219 w 74551"/>
                  <a:gd name="connsiteY12" fmla="*/ 63694 h 74522"/>
                  <a:gd name="connsiteX13" fmla="*/ 15038 w 74551"/>
                  <a:gd name="connsiteY13" fmla="*/ 52360 h 74522"/>
                  <a:gd name="connsiteX14" fmla="*/ 10851 w 74551"/>
                  <a:gd name="connsiteY14" fmla="*/ 32219 h 74522"/>
                  <a:gd name="connsiteX15" fmla="*/ 22185 w 74551"/>
                  <a:gd name="connsiteY15" fmla="*/ 15038 h 74522"/>
                  <a:gd name="connsiteX16" fmla="*/ 37272 w 74551"/>
                  <a:gd name="connsiteY16" fmla="*/ 10346 h 74522"/>
                  <a:gd name="connsiteX17" fmla="*/ 42398 w 74551"/>
                  <a:gd name="connsiteY17" fmla="*/ 10851 h 74522"/>
                  <a:gd name="connsiteX18" fmla="*/ 63694 w 74551"/>
                  <a:gd name="connsiteY18" fmla="*/ 42326 h 7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4551" h="74522">
                    <a:moveTo>
                      <a:pt x="44275" y="672"/>
                    </a:moveTo>
                    <a:cubicBezTo>
                      <a:pt x="34529" y="-1205"/>
                      <a:pt x="24567" y="889"/>
                      <a:pt x="16337" y="6447"/>
                    </a:cubicBezTo>
                    <a:cubicBezTo>
                      <a:pt x="8108" y="12006"/>
                      <a:pt x="2549" y="20524"/>
                      <a:pt x="672" y="30270"/>
                    </a:cubicBezTo>
                    <a:cubicBezTo>
                      <a:pt x="-1205" y="40015"/>
                      <a:pt x="889" y="49978"/>
                      <a:pt x="6447" y="58207"/>
                    </a:cubicBezTo>
                    <a:cubicBezTo>
                      <a:pt x="12078" y="66437"/>
                      <a:pt x="20524" y="71996"/>
                      <a:pt x="30270" y="73872"/>
                    </a:cubicBezTo>
                    <a:lnTo>
                      <a:pt x="30270" y="73872"/>
                    </a:lnTo>
                    <a:cubicBezTo>
                      <a:pt x="32652" y="74305"/>
                      <a:pt x="34962" y="74522"/>
                      <a:pt x="37272" y="74522"/>
                    </a:cubicBezTo>
                    <a:cubicBezTo>
                      <a:pt x="54814" y="74522"/>
                      <a:pt x="70480" y="62105"/>
                      <a:pt x="73872" y="44275"/>
                    </a:cubicBezTo>
                    <a:cubicBezTo>
                      <a:pt x="77771" y="24062"/>
                      <a:pt x="64488" y="4498"/>
                      <a:pt x="44275" y="672"/>
                    </a:cubicBezTo>
                    <a:close/>
                    <a:moveTo>
                      <a:pt x="63694" y="42326"/>
                    </a:moveTo>
                    <a:cubicBezTo>
                      <a:pt x="62322" y="49400"/>
                      <a:pt x="58352" y="55464"/>
                      <a:pt x="52360" y="59507"/>
                    </a:cubicBezTo>
                    <a:cubicBezTo>
                      <a:pt x="46440" y="63549"/>
                      <a:pt x="39294" y="64993"/>
                      <a:pt x="32219" y="63694"/>
                    </a:cubicBezTo>
                    <a:lnTo>
                      <a:pt x="32219" y="63694"/>
                    </a:lnTo>
                    <a:cubicBezTo>
                      <a:pt x="25145" y="62322"/>
                      <a:pt x="19081" y="58352"/>
                      <a:pt x="15038" y="52360"/>
                    </a:cubicBezTo>
                    <a:cubicBezTo>
                      <a:pt x="10995" y="46440"/>
                      <a:pt x="9552" y="39294"/>
                      <a:pt x="10851" y="32219"/>
                    </a:cubicBezTo>
                    <a:cubicBezTo>
                      <a:pt x="12223" y="25144"/>
                      <a:pt x="16193" y="19081"/>
                      <a:pt x="22185" y="15038"/>
                    </a:cubicBezTo>
                    <a:cubicBezTo>
                      <a:pt x="26661" y="11934"/>
                      <a:pt x="31930" y="10346"/>
                      <a:pt x="37272" y="10346"/>
                    </a:cubicBezTo>
                    <a:cubicBezTo>
                      <a:pt x="38933" y="10346"/>
                      <a:pt x="40665" y="10490"/>
                      <a:pt x="42398" y="10851"/>
                    </a:cubicBezTo>
                    <a:cubicBezTo>
                      <a:pt x="56908" y="13666"/>
                      <a:pt x="66509" y="27743"/>
                      <a:pt x="63694" y="42326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2099437" y="2400409"/>
                <a:ext cx="112412" cy="112506"/>
              </a:xfrm>
              <a:custGeom>
                <a:avLst/>
                <a:gdLst>
                  <a:gd name="connsiteX0" fmla="*/ 2425 w 112412"/>
                  <a:gd name="connsiteY0" fmla="*/ 72730 h 112506"/>
                  <a:gd name="connsiteX1" fmla="*/ 6829 w 112412"/>
                  <a:gd name="connsiteY1" fmla="*/ 76051 h 112506"/>
                  <a:gd name="connsiteX2" fmla="*/ 13542 w 112412"/>
                  <a:gd name="connsiteY2" fmla="*/ 75113 h 112506"/>
                  <a:gd name="connsiteX3" fmla="*/ 19101 w 112412"/>
                  <a:gd name="connsiteY3" fmla="*/ 84497 h 112506"/>
                  <a:gd name="connsiteX4" fmla="*/ 15058 w 112412"/>
                  <a:gd name="connsiteY4" fmla="*/ 89911 h 112506"/>
                  <a:gd name="connsiteX5" fmla="*/ 14336 w 112412"/>
                  <a:gd name="connsiteY5" fmla="*/ 92799 h 112506"/>
                  <a:gd name="connsiteX6" fmla="*/ 15852 w 112412"/>
                  <a:gd name="connsiteY6" fmla="*/ 95398 h 112506"/>
                  <a:gd name="connsiteX7" fmla="*/ 29857 w 112412"/>
                  <a:gd name="connsiteY7" fmla="*/ 105865 h 112506"/>
                  <a:gd name="connsiteX8" fmla="*/ 35271 w 112412"/>
                  <a:gd name="connsiteY8" fmla="*/ 105071 h 112506"/>
                  <a:gd name="connsiteX9" fmla="*/ 39314 w 112412"/>
                  <a:gd name="connsiteY9" fmla="*/ 99657 h 112506"/>
                  <a:gd name="connsiteX10" fmla="*/ 49926 w 112412"/>
                  <a:gd name="connsiteY10" fmla="*/ 102400 h 112506"/>
                  <a:gd name="connsiteX11" fmla="*/ 50864 w 112412"/>
                  <a:gd name="connsiteY11" fmla="*/ 109114 h 112506"/>
                  <a:gd name="connsiteX12" fmla="*/ 52380 w 112412"/>
                  <a:gd name="connsiteY12" fmla="*/ 111712 h 112506"/>
                  <a:gd name="connsiteX13" fmla="*/ 54690 w 112412"/>
                  <a:gd name="connsiteY13" fmla="*/ 112507 h 112506"/>
                  <a:gd name="connsiteX14" fmla="*/ 55268 w 112412"/>
                  <a:gd name="connsiteY14" fmla="*/ 112434 h 112506"/>
                  <a:gd name="connsiteX15" fmla="*/ 72593 w 112412"/>
                  <a:gd name="connsiteY15" fmla="*/ 109908 h 112506"/>
                  <a:gd name="connsiteX16" fmla="*/ 75914 w 112412"/>
                  <a:gd name="connsiteY16" fmla="*/ 105504 h 112506"/>
                  <a:gd name="connsiteX17" fmla="*/ 74975 w 112412"/>
                  <a:gd name="connsiteY17" fmla="*/ 98791 h 112506"/>
                  <a:gd name="connsiteX18" fmla="*/ 84360 w 112412"/>
                  <a:gd name="connsiteY18" fmla="*/ 93232 h 112506"/>
                  <a:gd name="connsiteX19" fmla="*/ 89774 w 112412"/>
                  <a:gd name="connsiteY19" fmla="*/ 97275 h 112506"/>
                  <a:gd name="connsiteX20" fmla="*/ 95261 w 112412"/>
                  <a:gd name="connsiteY20" fmla="*/ 96481 h 112506"/>
                  <a:gd name="connsiteX21" fmla="*/ 105800 w 112412"/>
                  <a:gd name="connsiteY21" fmla="*/ 82476 h 112506"/>
                  <a:gd name="connsiteX22" fmla="*/ 105006 w 112412"/>
                  <a:gd name="connsiteY22" fmla="*/ 76989 h 112506"/>
                  <a:gd name="connsiteX23" fmla="*/ 99592 w 112412"/>
                  <a:gd name="connsiteY23" fmla="*/ 72947 h 112506"/>
                  <a:gd name="connsiteX24" fmla="*/ 102335 w 112412"/>
                  <a:gd name="connsiteY24" fmla="*/ 62407 h 112506"/>
                  <a:gd name="connsiteX25" fmla="*/ 109049 w 112412"/>
                  <a:gd name="connsiteY25" fmla="*/ 61469 h 112506"/>
                  <a:gd name="connsiteX26" fmla="*/ 111648 w 112412"/>
                  <a:gd name="connsiteY26" fmla="*/ 59953 h 112506"/>
                  <a:gd name="connsiteX27" fmla="*/ 112370 w 112412"/>
                  <a:gd name="connsiteY27" fmla="*/ 57065 h 112506"/>
                  <a:gd name="connsiteX28" fmla="*/ 109843 w 112412"/>
                  <a:gd name="connsiteY28" fmla="*/ 39739 h 112506"/>
                  <a:gd name="connsiteX29" fmla="*/ 105439 w 112412"/>
                  <a:gd name="connsiteY29" fmla="*/ 36419 h 112506"/>
                  <a:gd name="connsiteX30" fmla="*/ 98726 w 112412"/>
                  <a:gd name="connsiteY30" fmla="*/ 37357 h 112506"/>
                  <a:gd name="connsiteX31" fmla="*/ 93167 w 112412"/>
                  <a:gd name="connsiteY31" fmla="*/ 27973 h 112506"/>
                  <a:gd name="connsiteX32" fmla="*/ 97210 w 112412"/>
                  <a:gd name="connsiteY32" fmla="*/ 22559 h 112506"/>
                  <a:gd name="connsiteX33" fmla="*/ 97932 w 112412"/>
                  <a:gd name="connsiteY33" fmla="*/ 19671 h 112506"/>
                  <a:gd name="connsiteX34" fmla="*/ 96416 w 112412"/>
                  <a:gd name="connsiteY34" fmla="*/ 17072 h 112506"/>
                  <a:gd name="connsiteX35" fmla="*/ 82411 w 112412"/>
                  <a:gd name="connsiteY35" fmla="*/ 6605 h 112506"/>
                  <a:gd name="connsiteX36" fmla="*/ 79523 w 112412"/>
                  <a:gd name="connsiteY36" fmla="*/ 5883 h 112506"/>
                  <a:gd name="connsiteX37" fmla="*/ 76925 w 112412"/>
                  <a:gd name="connsiteY37" fmla="*/ 7399 h 112506"/>
                  <a:gd name="connsiteX38" fmla="*/ 72882 w 112412"/>
                  <a:gd name="connsiteY38" fmla="*/ 12813 h 112506"/>
                  <a:gd name="connsiteX39" fmla="*/ 62342 w 112412"/>
                  <a:gd name="connsiteY39" fmla="*/ 10070 h 112506"/>
                  <a:gd name="connsiteX40" fmla="*/ 61404 w 112412"/>
                  <a:gd name="connsiteY40" fmla="*/ 3356 h 112506"/>
                  <a:gd name="connsiteX41" fmla="*/ 57000 w 112412"/>
                  <a:gd name="connsiteY41" fmla="*/ 35 h 112506"/>
                  <a:gd name="connsiteX42" fmla="*/ 39675 w 112412"/>
                  <a:gd name="connsiteY42" fmla="*/ 2562 h 112506"/>
                  <a:gd name="connsiteX43" fmla="*/ 37148 w 112412"/>
                  <a:gd name="connsiteY43" fmla="*/ 4078 h 112506"/>
                  <a:gd name="connsiteX44" fmla="*/ 36426 w 112412"/>
                  <a:gd name="connsiteY44" fmla="*/ 6966 h 112506"/>
                  <a:gd name="connsiteX45" fmla="*/ 37365 w 112412"/>
                  <a:gd name="connsiteY45" fmla="*/ 13679 h 112506"/>
                  <a:gd name="connsiteX46" fmla="*/ 27980 w 112412"/>
                  <a:gd name="connsiteY46" fmla="*/ 19238 h 112506"/>
                  <a:gd name="connsiteX47" fmla="*/ 22566 w 112412"/>
                  <a:gd name="connsiteY47" fmla="*/ 15195 h 112506"/>
                  <a:gd name="connsiteX48" fmla="*/ 19678 w 112412"/>
                  <a:gd name="connsiteY48" fmla="*/ 14473 h 112506"/>
                  <a:gd name="connsiteX49" fmla="*/ 17079 w 112412"/>
                  <a:gd name="connsiteY49" fmla="*/ 15989 h 112506"/>
                  <a:gd name="connsiteX50" fmla="*/ 6540 w 112412"/>
                  <a:gd name="connsiteY50" fmla="*/ 29994 h 112506"/>
                  <a:gd name="connsiteX51" fmla="*/ 5818 w 112412"/>
                  <a:gd name="connsiteY51" fmla="*/ 32882 h 112506"/>
                  <a:gd name="connsiteX52" fmla="*/ 7334 w 112412"/>
                  <a:gd name="connsiteY52" fmla="*/ 35480 h 112506"/>
                  <a:gd name="connsiteX53" fmla="*/ 12748 w 112412"/>
                  <a:gd name="connsiteY53" fmla="*/ 39523 h 112506"/>
                  <a:gd name="connsiteX54" fmla="*/ 10005 w 112412"/>
                  <a:gd name="connsiteY54" fmla="*/ 50063 h 112506"/>
                  <a:gd name="connsiteX55" fmla="*/ 3291 w 112412"/>
                  <a:gd name="connsiteY55" fmla="*/ 51001 h 112506"/>
                  <a:gd name="connsiteX56" fmla="*/ 765 w 112412"/>
                  <a:gd name="connsiteY56" fmla="*/ 52517 h 112506"/>
                  <a:gd name="connsiteX57" fmla="*/ 43 w 112412"/>
                  <a:gd name="connsiteY57" fmla="*/ 55405 h 112506"/>
                  <a:gd name="connsiteX58" fmla="*/ 2425 w 112412"/>
                  <a:gd name="connsiteY58" fmla="*/ 72730 h 112506"/>
                  <a:gd name="connsiteX59" fmla="*/ 14048 w 112412"/>
                  <a:gd name="connsiteY59" fmla="*/ 57282 h 112506"/>
                  <a:gd name="connsiteX60" fmla="*/ 17368 w 112412"/>
                  <a:gd name="connsiteY60" fmla="*/ 53672 h 112506"/>
                  <a:gd name="connsiteX61" fmla="*/ 20906 w 112412"/>
                  <a:gd name="connsiteY61" fmla="*/ 39812 h 112506"/>
                  <a:gd name="connsiteX62" fmla="*/ 19678 w 112412"/>
                  <a:gd name="connsiteY62" fmla="*/ 35047 h 112506"/>
                  <a:gd name="connsiteX63" fmla="*/ 14914 w 112412"/>
                  <a:gd name="connsiteY63" fmla="*/ 31510 h 112506"/>
                  <a:gd name="connsiteX64" fmla="*/ 20761 w 112412"/>
                  <a:gd name="connsiteY64" fmla="*/ 23713 h 112506"/>
                  <a:gd name="connsiteX65" fmla="*/ 25526 w 112412"/>
                  <a:gd name="connsiteY65" fmla="*/ 27251 h 112506"/>
                  <a:gd name="connsiteX66" fmla="*/ 30435 w 112412"/>
                  <a:gd name="connsiteY66" fmla="*/ 27034 h 112506"/>
                  <a:gd name="connsiteX67" fmla="*/ 42779 w 112412"/>
                  <a:gd name="connsiteY67" fmla="*/ 19743 h 112506"/>
                  <a:gd name="connsiteX68" fmla="*/ 45306 w 112412"/>
                  <a:gd name="connsiteY68" fmla="*/ 15556 h 112506"/>
                  <a:gd name="connsiteX69" fmla="*/ 44439 w 112412"/>
                  <a:gd name="connsiteY69" fmla="*/ 9709 h 112506"/>
                  <a:gd name="connsiteX70" fmla="*/ 54040 w 112412"/>
                  <a:gd name="connsiteY70" fmla="*/ 8337 h 112506"/>
                  <a:gd name="connsiteX71" fmla="*/ 54907 w 112412"/>
                  <a:gd name="connsiteY71" fmla="*/ 14185 h 112506"/>
                  <a:gd name="connsiteX72" fmla="*/ 58516 w 112412"/>
                  <a:gd name="connsiteY72" fmla="*/ 17505 h 112506"/>
                  <a:gd name="connsiteX73" fmla="*/ 72377 w 112412"/>
                  <a:gd name="connsiteY73" fmla="*/ 21042 h 112506"/>
                  <a:gd name="connsiteX74" fmla="*/ 77141 w 112412"/>
                  <a:gd name="connsiteY74" fmla="*/ 19815 h 112506"/>
                  <a:gd name="connsiteX75" fmla="*/ 80678 w 112412"/>
                  <a:gd name="connsiteY75" fmla="*/ 15051 h 112506"/>
                  <a:gd name="connsiteX76" fmla="*/ 88475 w 112412"/>
                  <a:gd name="connsiteY76" fmla="*/ 20898 h 112506"/>
                  <a:gd name="connsiteX77" fmla="*/ 84938 w 112412"/>
                  <a:gd name="connsiteY77" fmla="*/ 25663 h 112506"/>
                  <a:gd name="connsiteX78" fmla="*/ 85154 w 112412"/>
                  <a:gd name="connsiteY78" fmla="*/ 30571 h 112506"/>
                  <a:gd name="connsiteX79" fmla="*/ 92445 w 112412"/>
                  <a:gd name="connsiteY79" fmla="*/ 42916 h 112506"/>
                  <a:gd name="connsiteX80" fmla="*/ 96632 w 112412"/>
                  <a:gd name="connsiteY80" fmla="*/ 45443 h 112506"/>
                  <a:gd name="connsiteX81" fmla="*/ 102480 w 112412"/>
                  <a:gd name="connsiteY81" fmla="*/ 44576 h 112506"/>
                  <a:gd name="connsiteX82" fmla="*/ 103851 w 112412"/>
                  <a:gd name="connsiteY82" fmla="*/ 54177 h 112506"/>
                  <a:gd name="connsiteX83" fmla="*/ 98004 w 112412"/>
                  <a:gd name="connsiteY83" fmla="*/ 55044 h 112506"/>
                  <a:gd name="connsiteX84" fmla="*/ 94683 w 112412"/>
                  <a:gd name="connsiteY84" fmla="*/ 58653 h 112506"/>
                  <a:gd name="connsiteX85" fmla="*/ 91146 w 112412"/>
                  <a:gd name="connsiteY85" fmla="*/ 72514 h 112506"/>
                  <a:gd name="connsiteX86" fmla="*/ 92373 w 112412"/>
                  <a:gd name="connsiteY86" fmla="*/ 77278 h 112506"/>
                  <a:gd name="connsiteX87" fmla="*/ 97138 w 112412"/>
                  <a:gd name="connsiteY87" fmla="*/ 80815 h 112506"/>
                  <a:gd name="connsiteX88" fmla="*/ 91290 w 112412"/>
                  <a:gd name="connsiteY88" fmla="*/ 88612 h 112506"/>
                  <a:gd name="connsiteX89" fmla="*/ 86526 w 112412"/>
                  <a:gd name="connsiteY89" fmla="*/ 85074 h 112506"/>
                  <a:gd name="connsiteX90" fmla="*/ 81617 w 112412"/>
                  <a:gd name="connsiteY90" fmla="*/ 85291 h 112506"/>
                  <a:gd name="connsiteX91" fmla="*/ 69272 w 112412"/>
                  <a:gd name="connsiteY91" fmla="*/ 92582 h 112506"/>
                  <a:gd name="connsiteX92" fmla="*/ 66746 w 112412"/>
                  <a:gd name="connsiteY92" fmla="*/ 96769 h 112506"/>
                  <a:gd name="connsiteX93" fmla="*/ 67612 w 112412"/>
                  <a:gd name="connsiteY93" fmla="*/ 102617 h 112506"/>
                  <a:gd name="connsiteX94" fmla="*/ 58011 w 112412"/>
                  <a:gd name="connsiteY94" fmla="*/ 103988 h 112506"/>
                  <a:gd name="connsiteX95" fmla="*/ 57145 w 112412"/>
                  <a:gd name="connsiteY95" fmla="*/ 98141 h 112506"/>
                  <a:gd name="connsiteX96" fmla="*/ 53535 w 112412"/>
                  <a:gd name="connsiteY96" fmla="*/ 94820 h 112506"/>
                  <a:gd name="connsiteX97" fmla="*/ 39675 w 112412"/>
                  <a:gd name="connsiteY97" fmla="*/ 91283 h 112506"/>
                  <a:gd name="connsiteX98" fmla="*/ 38014 w 112412"/>
                  <a:gd name="connsiteY98" fmla="*/ 90922 h 112506"/>
                  <a:gd name="connsiteX99" fmla="*/ 34910 w 112412"/>
                  <a:gd name="connsiteY99" fmla="*/ 92510 h 112506"/>
                  <a:gd name="connsiteX100" fmla="*/ 31373 w 112412"/>
                  <a:gd name="connsiteY100" fmla="*/ 97275 h 112506"/>
                  <a:gd name="connsiteX101" fmla="*/ 23577 w 112412"/>
                  <a:gd name="connsiteY101" fmla="*/ 91427 h 112506"/>
                  <a:gd name="connsiteX102" fmla="*/ 27114 w 112412"/>
                  <a:gd name="connsiteY102" fmla="*/ 86663 h 112506"/>
                  <a:gd name="connsiteX103" fmla="*/ 26897 w 112412"/>
                  <a:gd name="connsiteY103" fmla="*/ 81754 h 112506"/>
                  <a:gd name="connsiteX104" fmla="*/ 19606 w 112412"/>
                  <a:gd name="connsiteY104" fmla="*/ 69409 h 112506"/>
                  <a:gd name="connsiteX105" fmla="*/ 15419 w 112412"/>
                  <a:gd name="connsiteY105" fmla="*/ 66883 h 112506"/>
                  <a:gd name="connsiteX106" fmla="*/ 9572 w 112412"/>
                  <a:gd name="connsiteY106" fmla="*/ 67749 h 112506"/>
                  <a:gd name="connsiteX107" fmla="*/ 8200 w 112412"/>
                  <a:gd name="connsiteY107" fmla="*/ 58148 h 112506"/>
                  <a:gd name="connsiteX108" fmla="*/ 14048 w 112412"/>
                  <a:gd name="connsiteY108" fmla="*/ 57282 h 11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12412" h="112506">
                    <a:moveTo>
                      <a:pt x="2425" y="72730"/>
                    </a:moveTo>
                    <a:cubicBezTo>
                      <a:pt x="2714" y="74824"/>
                      <a:pt x="4735" y="76340"/>
                      <a:pt x="6829" y="76051"/>
                    </a:cubicBezTo>
                    <a:lnTo>
                      <a:pt x="13542" y="75113"/>
                    </a:lnTo>
                    <a:cubicBezTo>
                      <a:pt x="14986" y="78433"/>
                      <a:pt x="16863" y="81610"/>
                      <a:pt x="19101" y="84497"/>
                    </a:cubicBezTo>
                    <a:lnTo>
                      <a:pt x="15058" y="89911"/>
                    </a:lnTo>
                    <a:cubicBezTo>
                      <a:pt x="14408" y="90705"/>
                      <a:pt x="14192" y="91788"/>
                      <a:pt x="14336" y="92799"/>
                    </a:cubicBezTo>
                    <a:cubicBezTo>
                      <a:pt x="14481" y="93810"/>
                      <a:pt x="15058" y="94748"/>
                      <a:pt x="15852" y="95398"/>
                    </a:cubicBezTo>
                    <a:lnTo>
                      <a:pt x="29857" y="105865"/>
                    </a:lnTo>
                    <a:cubicBezTo>
                      <a:pt x="31590" y="107164"/>
                      <a:pt x="34044" y="106804"/>
                      <a:pt x="35271" y="105071"/>
                    </a:cubicBezTo>
                    <a:lnTo>
                      <a:pt x="39314" y="99657"/>
                    </a:lnTo>
                    <a:cubicBezTo>
                      <a:pt x="42707" y="100956"/>
                      <a:pt x="46244" y="101895"/>
                      <a:pt x="49926" y="102400"/>
                    </a:cubicBezTo>
                    <a:lnTo>
                      <a:pt x="50864" y="109114"/>
                    </a:lnTo>
                    <a:cubicBezTo>
                      <a:pt x="51009" y="110124"/>
                      <a:pt x="51586" y="111063"/>
                      <a:pt x="52380" y="111712"/>
                    </a:cubicBezTo>
                    <a:cubicBezTo>
                      <a:pt x="53030" y="112218"/>
                      <a:pt x="53896" y="112507"/>
                      <a:pt x="54690" y="112507"/>
                    </a:cubicBezTo>
                    <a:cubicBezTo>
                      <a:pt x="54907" y="112507"/>
                      <a:pt x="55051" y="112507"/>
                      <a:pt x="55268" y="112434"/>
                    </a:cubicBezTo>
                    <a:lnTo>
                      <a:pt x="72593" y="109908"/>
                    </a:lnTo>
                    <a:cubicBezTo>
                      <a:pt x="74687" y="109619"/>
                      <a:pt x="76203" y="107598"/>
                      <a:pt x="75914" y="105504"/>
                    </a:cubicBezTo>
                    <a:lnTo>
                      <a:pt x="74975" y="98791"/>
                    </a:lnTo>
                    <a:cubicBezTo>
                      <a:pt x="78296" y="97347"/>
                      <a:pt x="81472" y="95470"/>
                      <a:pt x="84360" y="93232"/>
                    </a:cubicBezTo>
                    <a:lnTo>
                      <a:pt x="89774" y="97275"/>
                    </a:lnTo>
                    <a:cubicBezTo>
                      <a:pt x="91507" y="98574"/>
                      <a:pt x="93961" y="98213"/>
                      <a:pt x="95261" y="96481"/>
                    </a:cubicBezTo>
                    <a:lnTo>
                      <a:pt x="105800" y="82476"/>
                    </a:lnTo>
                    <a:cubicBezTo>
                      <a:pt x="107100" y="80743"/>
                      <a:pt x="106739" y="78289"/>
                      <a:pt x="105006" y="76989"/>
                    </a:cubicBezTo>
                    <a:lnTo>
                      <a:pt x="99592" y="72947"/>
                    </a:lnTo>
                    <a:cubicBezTo>
                      <a:pt x="100891" y="69554"/>
                      <a:pt x="101830" y="66017"/>
                      <a:pt x="102335" y="62407"/>
                    </a:cubicBezTo>
                    <a:lnTo>
                      <a:pt x="109049" y="61469"/>
                    </a:lnTo>
                    <a:cubicBezTo>
                      <a:pt x="110060" y="61324"/>
                      <a:pt x="110998" y="60747"/>
                      <a:pt x="111648" y="59953"/>
                    </a:cubicBezTo>
                    <a:cubicBezTo>
                      <a:pt x="112297" y="59158"/>
                      <a:pt x="112514" y="58076"/>
                      <a:pt x="112370" y="57065"/>
                    </a:cubicBezTo>
                    <a:lnTo>
                      <a:pt x="109843" y="39739"/>
                    </a:lnTo>
                    <a:cubicBezTo>
                      <a:pt x="109554" y="37646"/>
                      <a:pt x="107533" y="36130"/>
                      <a:pt x="105439" y="36419"/>
                    </a:cubicBezTo>
                    <a:lnTo>
                      <a:pt x="98726" y="37357"/>
                    </a:lnTo>
                    <a:cubicBezTo>
                      <a:pt x="97210" y="34037"/>
                      <a:pt x="95405" y="30860"/>
                      <a:pt x="93167" y="27973"/>
                    </a:cubicBezTo>
                    <a:lnTo>
                      <a:pt x="97210" y="22559"/>
                    </a:lnTo>
                    <a:cubicBezTo>
                      <a:pt x="97859" y="21764"/>
                      <a:pt x="98076" y="20682"/>
                      <a:pt x="97932" y="19671"/>
                    </a:cubicBezTo>
                    <a:cubicBezTo>
                      <a:pt x="97787" y="18660"/>
                      <a:pt x="97210" y="17722"/>
                      <a:pt x="96416" y="17072"/>
                    </a:cubicBezTo>
                    <a:lnTo>
                      <a:pt x="82411" y="6605"/>
                    </a:lnTo>
                    <a:cubicBezTo>
                      <a:pt x="81617" y="5955"/>
                      <a:pt x="80534" y="5738"/>
                      <a:pt x="79523" y="5883"/>
                    </a:cubicBezTo>
                    <a:cubicBezTo>
                      <a:pt x="78513" y="6027"/>
                      <a:pt x="77574" y="6605"/>
                      <a:pt x="76925" y="7399"/>
                    </a:cubicBezTo>
                    <a:lnTo>
                      <a:pt x="72882" y="12813"/>
                    </a:lnTo>
                    <a:cubicBezTo>
                      <a:pt x="69489" y="11513"/>
                      <a:pt x="65952" y="10575"/>
                      <a:pt x="62342" y="10070"/>
                    </a:cubicBezTo>
                    <a:lnTo>
                      <a:pt x="61404" y="3356"/>
                    </a:lnTo>
                    <a:cubicBezTo>
                      <a:pt x="61115" y="1263"/>
                      <a:pt x="59166" y="-253"/>
                      <a:pt x="57000" y="35"/>
                    </a:cubicBezTo>
                    <a:lnTo>
                      <a:pt x="39675" y="2562"/>
                    </a:lnTo>
                    <a:cubicBezTo>
                      <a:pt x="38664" y="2706"/>
                      <a:pt x="37726" y="3284"/>
                      <a:pt x="37148" y="4078"/>
                    </a:cubicBezTo>
                    <a:cubicBezTo>
                      <a:pt x="36498" y="4872"/>
                      <a:pt x="36282" y="5955"/>
                      <a:pt x="36426" y="6966"/>
                    </a:cubicBezTo>
                    <a:lnTo>
                      <a:pt x="37365" y="13679"/>
                    </a:lnTo>
                    <a:cubicBezTo>
                      <a:pt x="34044" y="15195"/>
                      <a:pt x="30868" y="17000"/>
                      <a:pt x="27980" y="19238"/>
                    </a:cubicBezTo>
                    <a:lnTo>
                      <a:pt x="22566" y="15195"/>
                    </a:lnTo>
                    <a:cubicBezTo>
                      <a:pt x="21772" y="14545"/>
                      <a:pt x="20689" y="14329"/>
                      <a:pt x="19678" y="14473"/>
                    </a:cubicBezTo>
                    <a:cubicBezTo>
                      <a:pt x="18668" y="14618"/>
                      <a:pt x="17729" y="15195"/>
                      <a:pt x="17079" y="15989"/>
                    </a:cubicBezTo>
                    <a:lnTo>
                      <a:pt x="6540" y="29994"/>
                    </a:lnTo>
                    <a:cubicBezTo>
                      <a:pt x="5890" y="30788"/>
                      <a:pt x="5674" y="31871"/>
                      <a:pt x="5818" y="32882"/>
                    </a:cubicBezTo>
                    <a:cubicBezTo>
                      <a:pt x="5962" y="33892"/>
                      <a:pt x="6540" y="34831"/>
                      <a:pt x="7334" y="35480"/>
                    </a:cubicBezTo>
                    <a:lnTo>
                      <a:pt x="12748" y="39523"/>
                    </a:lnTo>
                    <a:cubicBezTo>
                      <a:pt x="11449" y="42916"/>
                      <a:pt x="10510" y="46453"/>
                      <a:pt x="10005" y="50063"/>
                    </a:cubicBezTo>
                    <a:lnTo>
                      <a:pt x="3291" y="51001"/>
                    </a:lnTo>
                    <a:cubicBezTo>
                      <a:pt x="2281" y="51146"/>
                      <a:pt x="1342" y="51723"/>
                      <a:pt x="765" y="52517"/>
                    </a:cubicBezTo>
                    <a:cubicBezTo>
                      <a:pt x="115" y="53311"/>
                      <a:pt x="-102" y="54394"/>
                      <a:pt x="43" y="55405"/>
                    </a:cubicBezTo>
                    <a:lnTo>
                      <a:pt x="2425" y="72730"/>
                    </a:lnTo>
                    <a:close/>
                    <a:moveTo>
                      <a:pt x="14048" y="57282"/>
                    </a:moveTo>
                    <a:cubicBezTo>
                      <a:pt x="15852" y="56993"/>
                      <a:pt x="17296" y="55549"/>
                      <a:pt x="17368" y="53672"/>
                    </a:cubicBezTo>
                    <a:cubicBezTo>
                      <a:pt x="17657" y="48835"/>
                      <a:pt x="18884" y="44215"/>
                      <a:pt x="20906" y="39812"/>
                    </a:cubicBezTo>
                    <a:cubicBezTo>
                      <a:pt x="21700" y="38151"/>
                      <a:pt x="21194" y="36130"/>
                      <a:pt x="19678" y="35047"/>
                    </a:cubicBezTo>
                    <a:lnTo>
                      <a:pt x="14914" y="31510"/>
                    </a:lnTo>
                    <a:lnTo>
                      <a:pt x="20761" y="23713"/>
                    </a:lnTo>
                    <a:lnTo>
                      <a:pt x="25526" y="27251"/>
                    </a:lnTo>
                    <a:cubicBezTo>
                      <a:pt x="26969" y="28334"/>
                      <a:pt x="29063" y="28261"/>
                      <a:pt x="30435" y="27034"/>
                    </a:cubicBezTo>
                    <a:cubicBezTo>
                      <a:pt x="34044" y="23858"/>
                      <a:pt x="38231" y="21331"/>
                      <a:pt x="42779" y="19743"/>
                    </a:cubicBezTo>
                    <a:cubicBezTo>
                      <a:pt x="44511" y="19093"/>
                      <a:pt x="45594" y="17361"/>
                      <a:pt x="45306" y="15556"/>
                    </a:cubicBezTo>
                    <a:lnTo>
                      <a:pt x="44439" y="9709"/>
                    </a:lnTo>
                    <a:lnTo>
                      <a:pt x="54040" y="8337"/>
                    </a:lnTo>
                    <a:lnTo>
                      <a:pt x="54907" y="14185"/>
                    </a:lnTo>
                    <a:cubicBezTo>
                      <a:pt x="55196" y="15989"/>
                      <a:pt x="56711" y="17433"/>
                      <a:pt x="58516" y="17505"/>
                    </a:cubicBezTo>
                    <a:cubicBezTo>
                      <a:pt x="63353" y="17794"/>
                      <a:pt x="67973" y="19021"/>
                      <a:pt x="72377" y="21042"/>
                    </a:cubicBezTo>
                    <a:cubicBezTo>
                      <a:pt x="74037" y="21837"/>
                      <a:pt x="76058" y="21331"/>
                      <a:pt x="77141" y="19815"/>
                    </a:cubicBezTo>
                    <a:lnTo>
                      <a:pt x="80678" y="15051"/>
                    </a:lnTo>
                    <a:lnTo>
                      <a:pt x="88475" y="20898"/>
                    </a:lnTo>
                    <a:lnTo>
                      <a:pt x="84938" y="25663"/>
                    </a:lnTo>
                    <a:cubicBezTo>
                      <a:pt x="83855" y="27106"/>
                      <a:pt x="83927" y="29200"/>
                      <a:pt x="85154" y="30571"/>
                    </a:cubicBezTo>
                    <a:cubicBezTo>
                      <a:pt x="88330" y="34181"/>
                      <a:pt x="90857" y="38368"/>
                      <a:pt x="92445" y="42916"/>
                    </a:cubicBezTo>
                    <a:cubicBezTo>
                      <a:pt x="93095" y="44649"/>
                      <a:pt x="94828" y="45731"/>
                      <a:pt x="96632" y="45443"/>
                    </a:cubicBezTo>
                    <a:lnTo>
                      <a:pt x="102480" y="44576"/>
                    </a:lnTo>
                    <a:lnTo>
                      <a:pt x="103851" y="54177"/>
                    </a:lnTo>
                    <a:lnTo>
                      <a:pt x="98004" y="55044"/>
                    </a:lnTo>
                    <a:cubicBezTo>
                      <a:pt x="96199" y="55332"/>
                      <a:pt x="94755" y="56849"/>
                      <a:pt x="94683" y="58653"/>
                    </a:cubicBezTo>
                    <a:cubicBezTo>
                      <a:pt x="94394" y="63490"/>
                      <a:pt x="93167" y="68110"/>
                      <a:pt x="91146" y="72514"/>
                    </a:cubicBezTo>
                    <a:cubicBezTo>
                      <a:pt x="90352" y="74174"/>
                      <a:pt x="90857" y="76195"/>
                      <a:pt x="92373" y="77278"/>
                    </a:cubicBezTo>
                    <a:lnTo>
                      <a:pt x="97138" y="80815"/>
                    </a:lnTo>
                    <a:lnTo>
                      <a:pt x="91290" y="88612"/>
                    </a:lnTo>
                    <a:lnTo>
                      <a:pt x="86526" y="85074"/>
                    </a:lnTo>
                    <a:cubicBezTo>
                      <a:pt x="85010" y="83992"/>
                      <a:pt x="82988" y="84064"/>
                      <a:pt x="81617" y="85291"/>
                    </a:cubicBezTo>
                    <a:cubicBezTo>
                      <a:pt x="78007" y="88467"/>
                      <a:pt x="73820" y="90994"/>
                      <a:pt x="69272" y="92582"/>
                    </a:cubicBezTo>
                    <a:cubicBezTo>
                      <a:pt x="67540" y="93232"/>
                      <a:pt x="66457" y="94965"/>
                      <a:pt x="66746" y="96769"/>
                    </a:cubicBezTo>
                    <a:lnTo>
                      <a:pt x="67612" y="102617"/>
                    </a:lnTo>
                    <a:lnTo>
                      <a:pt x="58011" y="103988"/>
                    </a:lnTo>
                    <a:lnTo>
                      <a:pt x="57145" y="98141"/>
                    </a:lnTo>
                    <a:cubicBezTo>
                      <a:pt x="56856" y="96336"/>
                      <a:pt x="55412" y="94892"/>
                      <a:pt x="53535" y="94820"/>
                    </a:cubicBezTo>
                    <a:cubicBezTo>
                      <a:pt x="48698" y="94531"/>
                      <a:pt x="44078" y="93304"/>
                      <a:pt x="39675" y="91283"/>
                    </a:cubicBezTo>
                    <a:cubicBezTo>
                      <a:pt x="39169" y="91066"/>
                      <a:pt x="38592" y="90922"/>
                      <a:pt x="38014" y="90922"/>
                    </a:cubicBezTo>
                    <a:cubicBezTo>
                      <a:pt x="36787" y="90922"/>
                      <a:pt x="35632" y="91499"/>
                      <a:pt x="34910" y="92510"/>
                    </a:cubicBezTo>
                    <a:lnTo>
                      <a:pt x="31373" y="97275"/>
                    </a:lnTo>
                    <a:lnTo>
                      <a:pt x="23577" y="91427"/>
                    </a:lnTo>
                    <a:lnTo>
                      <a:pt x="27114" y="86663"/>
                    </a:lnTo>
                    <a:cubicBezTo>
                      <a:pt x="28197" y="85219"/>
                      <a:pt x="28124" y="83125"/>
                      <a:pt x="26897" y="81754"/>
                    </a:cubicBezTo>
                    <a:cubicBezTo>
                      <a:pt x="23721" y="78144"/>
                      <a:pt x="21194" y="73957"/>
                      <a:pt x="19606" y="69409"/>
                    </a:cubicBezTo>
                    <a:cubicBezTo>
                      <a:pt x="18956" y="67677"/>
                      <a:pt x="17224" y="66594"/>
                      <a:pt x="15419" y="66883"/>
                    </a:cubicBezTo>
                    <a:lnTo>
                      <a:pt x="9572" y="67749"/>
                    </a:lnTo>
                    <a:lnTo>
                      <a:pt x="8200" y="58148"/>
                    </a:lnTo>
                    <a:lnTo>
                      <a:pt x="14048" y="57282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2127497" y="2428606"/>
                <a:ext cx="56002" cy="56010"/>
              </a:xfrm>
              <a:custGeom>
                <a:avLst/>
                <a:gdLst>
                  <a:gd name="connsiteX0" fmla="*/ 28001 w 56002"/>
                  <a:gd name="connsiteY0" fmla="*/ 56011 h 56010"/>
                  <a:gd name="connsiteX1" fmla="*/ 31972 w 56002"/>
                  <a:gd name="connsiteY1" fmla="*/ 55722 h 56010"/>
                  <a:gd name="connsiteX2" fmla="*/ 55722 w 56002"/>
                  <a:gd name="connsiteY2" fmla="*/ 24031 h 56010"/>
                  <a:gd name="connsiteX3" fmla="*/ 24031 w 56002"/>
                  <a:gd name="connsiteY3" fmla="*/ 280 h 56010"/>
                  <a:gd name="connsiteX4" fmla="*/ 280 w 56002"/>
                  <a:gd name="connsiteY4" fmla="*/ 31972 h 56010"/>
                  <a:gd name="connsiteX5" fmla="*/ 28001 w 56002"/>
                  <a:gd name="connsiteY5" fmla="*/ 56011 h 56010"/>
                  <a:gd name="connsiteX6" fmla="*/ 25186 w 56002"/>
                  <a:gd name="connsiteY6" fmla="*/ 8005 h 56010"/>
                  <a:gd name="connsiteX7" fmla="*/ 28073 w 56002"/>
                  <a:gd name="connsiteY7" fmla="*/ 7788 h 56010"/>
                  <a:gd name="connsiteX8" fmla="*/ 48070 w 56002"/>
                  <a:gd name="connsiteY8" fmla="*/ 25114 h 56010"/>
                  <a:gd name="connsiteX9" fmla="*/ 30961 w 56002"/>
                  <a:gd name="connsiteY9" fmla="*/ 47998 h 56010"/>
                  <a:gd name="connsiteX10" fmla="*/ 8077 w 56002"/>
                  <a:gd name="connsiteY10" fmla="*/ 30889 h 56010"/>
                  <a:gd name="connsiteX11" fmla="*/ 25186 w 56002"/>
                  <a:gd name="connsiteY11" fmla="*/ 8005 h 5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02" h="56010">
                    <a:moveTo>
                      <a:pt x="28001" y="56011"/>
                    </a:moveTo>
                    <a:cubicBezTo>
                      <a:pt x="29301" y="56011"/>
                      <a:pt x="30672" y="55939"/>
                      <a:pt x="31972" y="55722"/>
                    </a:cubicBezTo>
                    <a:cubicBezTo>
                      <a:pt x="47276" y="53556"/>
                      <a:pt x="57888" y="39335"/>
                      <a:pt x="55722" y="24031"/>
                    </a:cubicBezTo>
                    <a:cubicBezTo>
                      <a:pt x="53556" y="8727"/>
                      <a:pt x="39335" y="-1885"/>
                      <a:pt x="24031" y="280"/>
                    </a:cubicBezTo>
                    <a:cubicBezTo>
                      <a:pt x="8727" y="2446"/>
                      <a:pt x="-1885" y="16668"/>
                      <a:pt x="280" y="31972"/>
                    </a:cubicBezTo>
                    <a:cubicBezTo>
                      <a:pt x="2374" y="45904"/>
                      <a:pt x="14357" y="56011"/>
                      <a:pt x="28001" y="56011"/>
                    </a:cubicBezTo>
                    <a:close/>
                    <a:moveTo>
                      <a:pt x="25186" y="8005"/>
                    </a:moveTo>
                    <a:cubicBezTo>
                      <a:pt x="26124" y="7860"/>
                      <a:pt x="27135" y="7788"/>
                      <a:pt x="28073" y="7788"/>
                    </a:cubicBezTo>
                    <a:cubicBezTo>
                      <a:pt x="37963" y="7788"/>
                      <a:pt x="46626" y="15079"/>
                      <a:pt x="48070" y="25114"/>
                    </a:cubicBezTo>
                    <a:cubicBezTo>
                      <a:pt x="49658" y="36159"/>
                      <a:pt x="41934" y="46410"/>
                      <a:pt x="30961" y="47998"/>
                    </a:cubicBezTo>
                    <a:cubicBezTo>
                      <a:pt x="19916" y="49586"/>
                      <a:pt x="9665" y="41862"/>
                      <a:pt x="8077" y="30889"/>
                    </a:cubicBezTo>
                    <a:cubicBezTo>
                      <a:pt x="6489" y="19844"/>
                      <a:pt x="14141" y="9593"/>
                      <a:pt x="25186" y="8005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sp>
        <p:nvSpPr>
          <p:cNvPr id="65" name="文本框 64"/>
          <p:cNvSpPr txBox="1"/>
          <p:nvPr/>
        </p:nvSpPr>
        <p:spPr>
          <a:xfrm>
            <a:off x="681902" y="3275849"/>
            <a:ext cx="160087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坚持党的领导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489628" y="3275849"/>
            <a:ext cx="160087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坚持人民至上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269330" y="3275849"/>
            <a:ext cx="160087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坚持价值引领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1990" y="1919605"/>
            <a:ext cx="5182870" cy="386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kern="1200" cap="none" spc="0" normalizeH="0" baseline="0" noProof="0" dirty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rPr>
              <a:t>志愿服务</a:t>
            </a: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rPr>
              <a:t>是社会文明进步的重要标志。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1902" y="3755909"/>
            <a:ext cx="160087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坚持系统观念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89628" y="3755909"/>
            <a:ext cx="160087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坚持实践育人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69330" y="3755909"/>
            <a:ext cx="160087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坚持务实创新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638174" y="2639059"/>
            <a:ext cx="9496426" cy="11068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发挥党建引领的管理优势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43158" y="1473903"/>
            <a:ext cx="7375363" cy="11988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800">
                <a:gradFill flip="none" rotWithShape="1">
                  <a:gsLst>
                    <a:gs pos="2000">
                      <a:srgbClr val="EDC488">
                        <a:alpha val="42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>
                  <a:noFill/>
                </a:ln>
                <a:gradFill flip="none" rotWithShape="1">
                  <a:gsLst>
                    <a:gs pos="2000">
                      <a:srgbClr val="EDC488">
                        <a:alpha val="78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Part tWO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gradFill flip="none" rotWithShape="1">
                <a:gsLst>
                  <a:gs pos="2000">
                    <a:srgbClr val="EDC488">
                      <a:alpha val="78000"/>
                    </a:srgbClr>
                  </a:gs>
                  <a:gs pos="99000">
                    <a:srgbClr val="FEF2E2">
                      <a:alpha val="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81050" y="4187825"/>
            <a:ext cx="4381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8454884" y="3109637"/>
            <a:ext cx="4232415" cy="3153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>
                        <a:alpha val="27000"/>
                      </a:srgbClr>
                    </a:gs>
                    <a:gs pos="77000">
                      <a:srgbClr val="850101">
                        <a:alpha val="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02</a:t>
            </a:r>
            <a:endParaRPr kumimoji="0" lang="zh-CN" altLang="en-US" sz="19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>
                      <a:alpha val="27000"/>
                    </a:srgbClr>
                  </a:gs>
                  <a:gs pos="77000">
                    <a:srgbClr val="850101">
                      <a:alpha val="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687388" y="1789113"/>
            <a:ext cx="1608138" cy="43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88000" y="1793005"/>
            <a:ext cx="119243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B6D36"/>
                    </a:gs>
                    <a:gs pos="100000">
                      <a:srgbClr val="CE8C55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第二节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B6D36"/>
                  </a:gs>
                  <a:gs pos="100000">
                    <a:srgbClr val="CE8C55"/>
                  </a:gs>
                </a:gsLst>
                <a:lin ang="135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grpSp>
        <p:nvGrpSpPr>
          <p:cNvPr id="18439" name="组合 29"/>
          <p:cNvGrpSpPr/>
          <p:nvPr/>
        </p:nvGrpSpPr>
        <p:grpSpPr>
          <a:xfrm rot="-10800000" flipV="1">
            <a:off x="411163" y="520700"/>
            <a:ext cx="369887" cy="82550"/>
            <a:chOff x="6391275" y="1255856"/>
            <a:chExt cx="370578" cy="82801"/>
          </a:xfrm>
        </p:grpSpPr>
        <p:sp>
          <p:nvSpPr>
            <p:cNvPr id="31" name="椭圆 30"/>
            <p:cNvSpPr/>
            <p:nvPr/>
          </p:nvSpPr>
          <p:spPr>
            <a:xfrm>
              <a:off x="6389684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677559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" name="矩形: 圆角 34"/>
          <p:cNvSpPr/>
          <p:nvPr/>
        </p:nvSpPr>
        <p:spPr>
          <a:xfrm>
            <a:off x="565150" y="4700588"/>
            <a:ext cx="5878513" cy="1177925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52450" y="4705350"/>
            <a:ext cx="5891213" cy="10572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发挥党建引领的管理优势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34480" y="1524635"/>
            <a:ext cx="549338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  <a:sym typeface="+mn-ea"/>
              </a:rPr>
              <a:t>辽宁交投实业公司青年志愿服务队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pic>
        <p:nvPicPr>
          <p:cNvPr id="72" name="图片 71" descr="C:/Users/Administrator/Desktop/9fdb197b-3735-40f6-8009-8a05afdb8492.jpg9fdb197b-3735-40f6-8009-8a05afdb8492"/>
          <p:cNvPicPr>
            <a:picLocks noChangeAspect="1"/>
          </p:cNvPicPr>
          <p:nvPr/>
        </p:nvPicPr>
        <p:blipFill>
          <a:blip r:embed="rId1"/>
          <a:srcRect t="11055" b="11055"/>
          <a:stretch>
            <a:fillRect/>
          </a:stretch>
        </p:blipFill>
        <p:spPr>
          <a:xfrm>
            <a:off x="504825" y="1524635"/>
            <a:ext cx="5965190" cy="3099435"/>
          </a:xfrm>
          <a:prstGeom prst="rect">
            <a:avLst/>
          </a:prstGeom>
          <a:ln w="19050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spPr>
      </p:pic>
      <p:sp>
        <p:nvSpPr>
          <p:cNvPr id="19463" name="文本框 76"/>
          <p:cNvSpPr txBox="1"/>
          <p:nvPr/>
        </p:nvSpPr>
        <p:spPr>
          <a:xfrm>
            <a:off x="1614488" y="4749800"/>
            <a:ext cx="3810000" cy="9207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lnSpc>
                <a:spcPct val="150000"/>
              </a:lnSpc>
              <a:buFontTx/>
            </a:pPr>
            <a:r>
              <a:rPr lang="en-US" altLang="zh-CN" sz="1800" dirty="0">
                <a:solidFill>
                  <a:schemeClr val="bg1"/>
                </a:solidFill>
                <a:latin typeface="汉仪综艺体简" charset="-122"/>
                <a:ea typeface="汉仪综艺体简" charset="-122"/>
              </a:rPr>
              <a:t>党建引领是政治导向</a:t>
            </a:r>
            <a:endParaRPr lang="en-US" altLang="zh-CN" sz="1800" dirty="0">
              <a:solidFill>
                <a:schemeClr val="bg1"/>
              </a:solidFill>
              <a:latin typeface="汉仪综艺体简" charset="-122"/>
              <a:ea typeface="汉仪综艺体简" charset="-122"/>
            </a:endParaRPr>
          </a:p>
          <a:p>
            <a:pPr algn="ctr">
              <a:lnSpc>
                <a:spcPct val="150000"/>
              </a:lnSpc>
              <a:buFontTx/>
            </a:pPr>
            <a:r>
              <a:rPr lang="en-US" altLang="zh-CN" sz="1800" dirty="0">
                <a:solidFill>
                  <a:schemeClr val="bg1"/>
                </a:solidFill>
                <a:latin typeface="汉仪综艺体简" charset="-122"/>
                <a:ea typeface="汉仪综艺体简" charset="-122"/>
              </a:rPr>
              <a:t>更是高效的管理模式</a:t>
            </a:r>
            <a:endParaRPr lang="en-US" altLang="zh-CN" sz="1800" dirty="0">
              <a:solidFill>
                <a:schemeClr val="bg1"/>
              </a:solidFill>
              <a:latin typeface="汉仪综艺体简" charset="-122"/>
              <a:ea typeface="汉仪综艺体简" charset="-122"/>
            </a:endParaRPr>
          </a:p>
        </p:txBody>
      </p:sp>
      <p:sp>
        <p:nvSpPr>
          <p:cNvPr id="80" name="矩形: 圆角 34"/>
          <p:cNvSpPr/>
          <p:nvPr/>
        </p:nvSpPr>
        <p:spPr>
          <a:xfrm>
            <a:off x="6892925" y="2727325"/>
            <a:ext cx="4691063" cy="1862138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143750" y="2934969"/>
            <a:ext cx="23050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</a:rPr>
              <a:t>支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青年志愿服务队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7143750" y="3468369"/>
            <a:ext cx="20478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</a:rPr>
              <a:t>16支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青年突击队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7143750" y="4001769"/>
            <a:ext cx="2463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</a:rPr>
              <a:t>67处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志愿服务站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sp>
        <p:nvSpPr>
          <p:cNvPr id="19468" name="文本框 85"/>
          <p:cNvSpPr txBox="1"/>
          <p:nvPr/>
        </p:nvSpPr>
        <p:spPr>
          <a:xfrm>
            <a:off x="7772400" y="3216275"/>
            <a:ext cx="766763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en-US" altLang="zh-CN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  <a:sym typeface="+mn-lt"/>
              </a:rPr>
              <a:t>+</a:t>
            </a:r>
            <a:endParaRPr lang="en-US" altLang="zh-CN" sz="2000" dirty="0">
              <a:solidFill>
                <a:srgbClr val="9D6131"/>
              </a:solidFill>
              <a:latin typeface="汉仪综艺体简" charset="-122"/>
              <a:ea typeface="汉仪综艺体简" charset="-122"/>
              <a:sym typeface="+mn-lt"/>
            </a:endParaRPr>
          </a:p>
        </p:txBody>
      </p:sp>
      <p:sp>
        <p:nvSpPr>
          <p:cNvPr id="19469" name="文本框 86"/>
          <p:cNvSpPr txBox="1"/>
          <p:nvPr/>
        </p:nvSpPr>
        <p:spPr>
          <a:xfrm>
            <a:off x="7772400" y="3787775"/>
            <a:ext cx="766763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en-US" altLang="zh-CN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  <a:sym typeface="+mn-lt"/>
              </a:rPr>
              <a:t>+</a:t>
            </a:r>
            <a:endParaRPr lang="en-US" altLang="zh-CN" sz="2000" dirty="0">
              <a:solidFill>
                <a:srgbClr val="9D6131"/>
              </a:solidFill>
              <a:latin typeface="汉仪综艺体简" charset="-122"/>
              <a:ea typeface="汉仪综艺体简" charset="-122"/>
              <a:sym typeface="+mn-lt"/>
            </a:endParaRPr>
          </a:p>
        </p:txBody>
      </p:sp>
      <p:cxnSp>
        <p:nvCxnSpPr>
          <p:cNvPr id="88" name="直接箭头连接符 87"/>
          <p:cNvCxnSpPr/>
          <p:nvPr/>
        </p:nvCxnSpPr>
        <p:spPr>
          <a:xfrm>
            <a:off x="9236710" y="3153409"/>
            <a:ext cx="532765" cy="307340"/>
          </a:xfrm>
          <a:prstGeom prst="straightConnector1">
            <a:avLst/>
          </a:prstGeom>
          <a:ln>
            <a:gradFill>
              <a:gsLst>
                <a:gs pos="0">
                  <a:srgbClr val="9D6131"/>
                </a:gs>
                <a:gs pos="100000">
                  <a:srgbClr val="ECC283">
                    <a:alpha val="0"/>
                  </a:srgbClr>
                </a:gs>
              </a:gsLst>
              <a:lin ang="16200000" scaled="1"/>
            </a:gra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/>
          <p:nvPr/>
        </p:nvCxnSpPr>
        <p:spPr>
          <a:xfrm flipV="1">
            <a:off x="9246234" y="3958590"/>
            <a:ext cx="532765" cy="307340"/>
          </a:xfrm>
          <a:prstGeom prst="straightConnector1">
            <a:avLst/>
          </a:prstGeom>
          <a:ln>
            <a:gradFill>
              <a:gsLst>
                <a:gs pos="0">
                  <a:srgbClr val="9D6131"/>
                </a:gs>
                <a:gs pos="100000">
                  <a:srgbClr val="ECC283">
                    <a:alpha val="0"/>
                  </a:srgbClr>
                </a:gs>
              </a:gsLst>
              <a:lin ang="16200000" scaled="1"/>
            </a:gra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 flipV="1">
            <a:off x="9253854" y="3503613"/>
            <a:ext cx="532766" cy="0"/>
          </a:xfrm>
          <a:prstGeom prst="straightConnector1">
            <a:avLst/>
          </a:prstGeom>
          <a:ln>
            <a:gradFill>
              <a:gsLst>
                <a:gs pos="0">
                  <a:srgbClr val="9D6131"/>
                </a:gs>
                <a:gs pos="100000">
                  <a:srgbClr val="ECC283">
                    <a:alpha val="0"/>
                  </a:srgbClr>
                </a:gs>
              </a:gsLst>
              <a:lin ang="10800000" scaled="1"/>
            </a:gra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473" name="文本框 90"/>
          <p:cNvSpPr txBox="1"/>
          <p:nvPr/>
        </p:nvSpPr>
        <p:spPr>
          <a:xfrm>
            <a:off x="9890125" y="3330575"/>
            <a:ext cx="1314450" cy="706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  <a:sym typeface="+mn-ea"/>
              </a:rPr>
              <a:t>志愿服务</a:t>
            </a:r>
            <a:endParaRPr lang="zh-CN" altLang="en-US" sz="2000" dirty="0">
              <a:solidFill>
                <a:srgbClr val="9D6131"/>
              </a:solidFill>
              <a:latin typeface="汉仪综艺体简" charset="-122"/>
              <a:ea typeface="汉仪综艺体简" charset="-122"/>
              <a:sym typeface="+mn-ea"/>
            </a:endParaRPr>
          </a:p>
          <a:p>
            <a:pPr algn="ctr">
              <a:buFontTx/>
            </a:pPr>
            <a:r>
              <a:rPr lang="zh-CN" altLang="en-US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  <a:sym typeface="+mn-ea"/>
              </a:rPr>
              <a:t>管理体系</a:t>
            </a:r>
            <a:endParaRPr lang="zh-CN" altLang="en-US" sz="2000" dirty="0">
              <a:solidFill>
                <a:srgbClr val="9D6131"/>
              </a:solidFill>
              <a:latin typeface="汉仪综艺体简" charset="-122"/>
              <a:ea typeface="汉仪综艺体简" charset="-122"/>
              <a:sym typeface="+mn-ea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7113904" y="2026919"/>
            <a:ext cx="4385946" cy="5835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marR="0" indent="-1714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rPr>
              <a:t>辽宁交投实业公司青年志愿服务队在公司党委的坚强领导下，构建形成了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  <a:sym typeface="+mn-ea"/>
            </a:endParaRPr>
          </a:p>
        </p:txBody>
      </p:sp>
      <p:sp>
        <p:nvSpPr>
          <p:cNvPr id="93" name="文本框 92"/>
          <p:cNvSpPr txBox="1"/>
          <p:nvPr>
            <p:custDataLst>
              <p:tags r:id="rId2"/>
            </p:custDataLst>
          </p:nvPr>
        </p:nvSpPr>
        <p:spPr>
          <a:xfrm>
            <a:off x="6893560" y="4740275"/>
            <a:ext cx="4690110" cy="988695"/>
          </a:xfrm>
          <a:prstGeom prst="roundRect">
            <a:avLst>
              <a:gd name="adj" fmla="val 3128"/>
            </a:avLst>
          </a:prstGeom>
          <a:gradFill>
            <a:gsLst>
              <a:gs pos="100000">
                <a:srgbClr val="FFE8C9">
                  <a:alpha val="0"/>
                </a:srgbClr>
              </a:gs>
              <a:gs pos="20000">
                <a:schemeClr val="accent4">
                  <a:alpha val="7000"/>
                </a:schemeClr>
              </a:gs>
            </a:gsLst>
            <a:lin ang="3000000" scaled="0"/>
          </a:gradFill>
          <a:ln>
            <a:gradFill>
              <a:gsLst>
                <a:gs pos="0">
                  <a:srgbClr val="C52E26">
                    <a:alpha val="29000"/>
                  </a:srgbClr>
                </a:gs>
                <a:gs pos="100000">
                  <a:schemeClr val="accent4">
                    <a:alpha val="15000"/>
                  </a:schemeClr>
                </a:gs>
              </a:gsLst>
              <a:lin ang="2400000" scaled="0"/>
            </a:gradFill>
          </a:ln>
        </p:spPr>
        <p:txBody>
          <a:bodyPr lIns="36195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C52E26"/>
              </a:solidFill>
              <a:effectLst/>
              <a:uLnTx/>
              <a:uFillTx/>
              <a:latin typeface="+mn-lt"/>
              <a:ea typeface="+mn-ea"/>
              <a:cs typeface="汉仪综艺体简" charset="-122"/>
              <a:sym typeface="+mn-ea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6931660" y="4801870"/>
            <a:ext cx="4682489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参与志愿服务的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“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红马甲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”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志愿者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  <a:sym typeface="+mn-ea"/>
              </a:rPr>
              <a:t>已有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  <a:sym typeface="+mn-ea"/>
              </a:rPr>
              <a:t>750名+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书魂体简" charset="-122"/>
              <a:sym typeface="+mn-ea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7075805" y="5273675"/>
            <a:ext cx="4165599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200" b="0" i="0" u="none" strike="noStrike" cap="none" spc="0" normalizeH="0" baseline="0">
                <a:ln>
                  <a:noFill/>
                </a:ln>
                <a:solidFill>
                  <a:srgbClr val="206DC7"/>
                </a:solidFill>
                <a:effectLst/>
                <a:uLnTx/>
                <a:uFillTx/>
                <a:latin typeface="思源黑体 CN Bold" pitchFamily="34" charset="-122"/>
                <a:ea typeface="思源黑体 CN Bold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累计服务用路人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书魂体简" charset="-122"/>
                <a:sym typeface="+mn-ea"/>
              </a:rPr>
              <a:t>20万余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chemeClr val="accent2"/>
                    </a:gs>
                    <a:gs pos="12000">
                      <a:schemeClr val="accent1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  <a:sym typeface="+mn-ea"/>
              </a:rPr>
              <a:t>人次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chemeClr val="accent2"/>
                  </a:gs>
                  <a:gs pos="12000">
                    <a:schemeClr val="accent1"/>
                  </a:gs>
                </a:gsLst>
                <a:lin ang="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发挥党建引领的管理优势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sp>
        <p:nvSpPr>
          <p:cNvPr id="98" name="矩形: 圆角 26"/>
          <p:cNvSpPr/>
          <p:nvPr/>
        </p:nvSpPr>
        <p:spPr>
          <a:xfrm>
            <a:off x="587375" y="2313939"/>
            <a:ext cx="10971530" cy="382079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4">
                  <a:alpha val="25000"/>
                </a:schemeClr>
              </a:gs>
              <a:gs pos="1200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3"/>
                </a:gs>
                <a:gs pos="100000">
                  <a:schemeClr val="accent4">
                    <a:alpha val="43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18000">
                    <a:schemeClr val="accent5"/>
                  </a:gs>
                  <a:gs pos="100000">
                    <a:schemeClr val="accent6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" name="矩形: 圆角 30"/>
          <p:cNvSpPr/>
          <p:nvPr/>
        </p:nvSpPr>
        <p:spPr>
          <a:xfrm>
            <a:off x="587375" y="1514475"/>
            <a:ext cx="11017250" cy="4699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859155" y="4808855"/>
            <a:ext cx="7151370" cy="8540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Light" pitchFamily="34" charset="-122"/>
                <a:ea typeface="思源黑体 Light" pitchFamily="34" charset="-122"/>
                <a:cs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在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“三站一场”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综合整治和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“暖冬行动”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中表现突出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被共青团沈阳市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委员会评为沈阳市交通行业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汉仪书魂体简" charset="-122"/>
                <a:ea typeface="汉仪书魂体简" charset="-122"/>
                <a:cs typeface="汉仪综艺体简" charset="-122"/>
              </a:rPr>
              <a:t>优秀志愿服务组织嘉奖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汉仪书魂体简" charset="-122"/>
              <a:ea typeface="汉仪书魂体简" charset="-122"/>
              <a:cs typeface="汉仪综艺体简" charset="-122"/>
            </a:endParaRPr>
          </a:p>
        </p:txBody>
      </p:sp>
      <p:sp>
        <p:nvSpPr>
          <p:cNvPr id="151" name="梯形 150"/>
          <p:cNvSpPr/>
          <p:nvPr/>
        </p:nvSpPr>
        <p:spPr>
          <a:xfrm>
            <a:off x="587375" y="1965325"/>
            <a:ext cx="11017250" cy="344488"/>
          </a:xfrm>
          <a:prstGeom prst="trapezoid">
            <a:avLst>
              <a:gd name="adj" fmla="val 171098"/>
            </a:avLst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100000">
                <a:schemeClr val="accent4">
                  <a:alpha val="64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7" name="文本框 151"/>
          <p:cNvSpPr txBox="1"/>
          <p:nvPr/>
        </p:nvSpPr>
        <p:spPr>
          <a:xfrm>
            <a:off x="3748088" y="1549400"/>
            <a:ext cx="4695825" cy="3984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000" dirty="0">
                <a:solidFill>
                  <a:srgbClr val="9D6131"/>
                </a:solidFill>
                <a:latin typeface="汉仪综艺体简" charset="-122"/>
                <a:ea typeface="汉仪综艺体简" charset="-122"/>
                <a:sym typeface="+mn-ea"/>
              </a:rPr>
              <a:t>辽宁交投实业公司青年志愿服务队</a:t>
            </a:r>
            <a:endParaRPr lang="zh-CN" altLang="en-US" sz="2000" dirty="0">
              <a:solidFill>
                <a:srgbClr val="9D6131"/>
              </a:solidFill>
              <a:latin typeface="汉仪综艺体简" charset="-122"/>
              <a:ea typeface="汉仪综艺体简" charset="-122"/>
            </a:endParaRPr>
          </a:p>
        </p:txBody>
      </p:sp>
      <p:grpSp>
        <p:nvGrpSpPr>
          <p:cNvPr id="20488" name="组合 152"/>
          <p:cNvGrpSpPr/>
          <p:nvPr/>
        </p:nvGrpSpPr>
        <p:grpSpPr>
          <a:xfrm flipH="1">
            <a:off x="2560638" y="1639888"/>
            <a:ext cx="947737" cy="206375"/>
            <a:chOff x="7308359" y="5978659"/>
            <a:chExt cx="947738" cy="206102"/>
          </a:xfrm>
        </p:grpSpPr>
        <p:sp>
          <p:nvSpPr>
            <p:cNvPr id="154" name="矩形: 圆角 19"/>
            <p:cNvSpPr/>
            <p:nvPr/>
          </p:nvSpPr>
          <p:spPr>
            <a:xfrm>
              <a:off x="7308359" y="6054758"/>
              <a:ext cx="947738" cy="4597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alpha val="79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155" name="矩形: 圆角 20"/>
            <p:cNvSpPr/>
            <p:nvPr/>
          </p:nvSpPr>
          <p:spPr>
            <a:xfrm>
              <a:off x="7363921" y="6156224"/>
              <a:ext cx="479426" cy="2853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alpha val="79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6" name="矩形: 圆角 21"/>
            <p:cNvSpPr/>
            <p:nvPr/>
          </p:nvSpPr>
          <p:spPr>
            <a:xfrm>
              <a:off x="7482984" y="5978659"/>
              <a:ext cx="481013" cy="2853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alpha val="39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492" name="组合 156"/>
          <p:cNvGrpSpPr/>
          <p:nvPr/>
        </p:nvGrpSpPr>
        <p:grpSpPr>
          <a:xfrm>
            <a:off x="8558213" y="1639888"/>
            <a:ext cx="947737" cy="206375"/>
            <a:chOff x="7308359" y="5978659"/>
            <a:chExt cx="947738" cy="206102"/>
          </a:xfrm>
        </p:grpSpPr>
        <p:sp>
          <p:nvSpPr>
            <p:cNvPr id="158" name="矩形: 圆角 23"/>
            <p:cNvSpPr/>
            <p:nvPr/>
          </p:nvSpPr>
          <p:spPr>
            <a:xfrm>
              <a:off x="7308359" y="6054758"/>
              <a:ext cx="947738" cy="4597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alpha val="79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159" name="矩形: 圆角 24"/>
            <p:cNvSpPr/>
            <p:nvPr/>
          </p:nvSpPr>
          <p:spPr>
            <a:xfrm>
              <a:off x="7363921" y="6156224"/>
              <a:ext cx="479426" cy="2853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alpha val="79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0" name="矩形: 圆角 25"/>
            <p:cNvSpPr/>
            <p:nvPr/>
          </p:nvSpPr>
          <p:spPr>
            <a:xfrm>
              <a:off x="7482984" y="5978659"/>
              <a:ext cx="481013" cy="2853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alpha val="39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496" name="组合 4"/>
          <p:cNvGrpSpPr/>
          <p:nvPr/>
        </p:nvGrpSpPr>
        <p:grpSpPr>
          <a:xfrm>
            <a:off x="1044575" y="2824163"/>
            <a:ext cx="787400" cy="785812"/>
            <a:chOff x="9386" y="3872"/>
            <a:chExt cx="1238" cy="1238"/>
          </a:xfrm>
        </p:grpSpPr>
        <p:grpSp>
          <p:nvGrpSpPr>
            <p:cNvPr id="20497" name="组合 102"/>
            <p:cNvGrpSpPr/>
            <p:nvPr/>
          </p:nvGrpSpPr>
          <p:grpSpPr>
            <a:xfrm>
              <a:off x="9386" y="3872"/>
              <a:ext cx="1239" cy="1239"/>
              <a:chOff x="539414" y="5311572"/>
              <a:chExt cx="932424" cy="932423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640846" y="5411326"/>
                <a:ext cx="732564" cy="732162"/>
              </a:xfrm>
              <a:prstGeom prst="ellipse">
                <a:avLst/>
              </a:prstGeom>
              <a:gradFill flip="none" rotWithShape="1">
                <a:gsLst>
                  <a:gs pos="900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52400" dist="101600" dir="2700000" algn="tl" rotWithShape="0">
                  <a:schemeClr val="accent2"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" name="弧形 104"/>
              <p:cNvSpPr/>
              <p:nvPr/>
            </p:nvSpPr>
            <p:spPr>
              <a:xfrm>
                <a:off x="539415" y="5311572"/>
                <a:ext cx="932423" cy="932423"/>
              </a:xfrm>
              <a:prstGeom prst="arc">
                <a:avLst>
                  <a:gd name="adj1" fmla="val 17214403"/>
                  <a:gd name="adj2" fmla="val 4027594"/>
                </a:avLst>
              </a:prstGeom>
              <a:noFill/>
              <a:ln w="6350" cap="rnd">
                <a:gradFill>
                  <a:gsLst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106" name="弧形 105"/>
              <p:cNvSpPr/>
              <p:nvPr/>
            </p:nvSpPr>
            <p:spPr>
              <a:xfrm>
                <a:off x="539414" y="5311572"/>
                <a:ext cx="932423" cy="932423"/>
              </a:xfrm>
              <a:prstGeom prst="arc">
                <a:avLst>
                  <a:gd name="adj1" fmla="val 8326920"/>
                  <a:gd name="adj2" fmla="val 16989277"/>
                </a:avLst>
              </a:prstGeom>
              <a:noFill/>
              <a:ln cap="rnd">
                <a:gradFill>
                  <a:gsLst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  <p:pic>
          <p:nvPicPr>
            <p:cNvPr id="20501" name="图片 1" descr="奖杯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55" y="4239"/>
              <a:ext cx="506" cy="5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1748790" y="2976245"/>
            <a:ext cx="5448299" cy="82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rPr>
              <a:t>连续两年被共青团沈阳市委员会、沈阳市志愿者协会评为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  <a:p>
            <a:pPr marR="0" algn="ctr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汉仪书魂体简" charset="-122"/>
                <a:ea typeface="汉仪书魂体简" charset="-122"/>
                <a:cs typeface="汉仪综艺体简" charset="-122"/>
                <a:sym typeface="+mn-ea"/>
              </a:rPr>
              <a:t>年度优秀青年志愿服务组织</a:t>
            </a:r>
            <a:endParaRPr kumimoji="0" lang="zh-CN" altLang="en-US" sz="2400" kern="1200" cap="none" spc="0" normalizeH="0" baseline="0" noProof="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atin typeface="汉仪书魂体简" charset="-122"/>
              <a:ea typeface="汉仪书魂体简" charset="-122"/>
              <a:cs typeface="汉仪综艺体简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01265" y="3883660"/>
            <a:ext cx="3867150" cy="82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1600" kern="1200" cap="none" spc="0" normalizeH="0" baseline="0" noProof="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  <a:sym typeface="+mn-ea"/>
              </a:rPr>
              <a:t>志愿服务队多名队员被评为省、市级</a:t>
            </a:r>
            <a:endParaRPr kumimoji="0" lang="zh-CN" altLang="en-US" sz="1600" kern="1200" cap="none" spc="0" normalizeH="0" baseline="0" noProof="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0"/>
              </a:gradFill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  <a:p>
            <a:pPr marR="0" algn="ctr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汉仪书魂体简" charset="-122"/>
                <a:ea typeface="汉仪书魂体简" charset="-122"/>
                <a:cs typeface="汉仪综艺体简" charset="-122"/>
                <a:sym typeface="+mn-ea"/>
              </a:rPr>
              <a:t>优秀青年志愿者</a:t>
            </a:r>
            <a:endParaRPr kumimoji="0" lang="zh-CN" altLang="en-US" sz="2400" kern="1200" cap="none" spc="0" normalizeH="0" baseline="0" noProof="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atin typeface="汉仪书魂体简" charset="-122"/>
              <a:ea typeface="汉仪书魂体简" charset="-122"/>
              <a:cs typeface="汉仪综艺体简" charset="-122"/>
              <a:sym typeface="+mn-ea"/>
            </a:endParaRPr>
          </a:p>
        </p:txBody>
      </p:sp>
      <p:pic>
        <p:nvPicPr>
          <p:cNvPr id="8" name="图片 7" descr="C:/Users/Administrator/Desktop/图片2.png图片2"/>
          <p:cNvPicPr>
            <a:picLocks noChangeAspect="1"/>
          </p:cNvPicPr>
          <p:nvPr/>
        </p:nvPicPr>
        <p:blipFill>
          <a:blip r:embed="rId2"/>
          <a:srcRect l="5219" r="5219"/>
          <a:stretch>
            <a:fillRect/>
          </a:stretch>
        </p:blipFill>
        <p:spPr>
          <a:xfrm>
            <a:off x="8343900" y="4406899"/>
            <a:ext cx="2739390" cy="1490345"/>
          </a:xfrm>
          <a:prstGeom prst="rect">
            <a:avLst/>
          </a:prstGeom>
          <a:ln w="15875">
            <a:gradFill>
              <a:gsLst>
                <a:gs pos="0">
                  <a:srgbClr val="ECC283"/>
                </a:gs>
                <a:gs pos="100000">
                  <a:srgbClr val="ECC283">
                    <a:alpha val="53000"/>
                  </a:srgb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050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2690813"/>
            <a:ext cx="2740025" cy="1573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/>
        </p:nvSpPr>
        <p:spPr>
          <a:xfrm>
            <a:off x="638174" y="2639059"/>
            <a:ext cx="9496426" cy="11068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发挥党建引领的服务创新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43158" y="1473903"/>
            <a:ext cx="7375363" cy="11988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800">
                <a:gradFill flip="none" rotWithShape="1">
                  <a:gsLst>
                    <a:gs pos="2000">
                      <a:srgbClr val="EDC488">
                        <a:alpha val="42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all" spc="0" normalizeH="0" baseline="0" noProof="0" dirty="0">
                <a:ln>
                  <a:noFill/>
                </a:ln>
                <a:gradFill flip="none" rotWithShape="1">
                  <a:gsLst>
                    <a:gs pos="2000">
                      <a:srgbClr val="EDC488">
                        <a:alpha val="78000"/>
                      </a:srgbClr>
                    </a:gs>
                    <a:gs pos="99000">
                      <a:srgbClr val="FEF2E2">
                        <a:alpha val="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Part THREE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gradFill flip="none" rotWithShape="1">
                <a:gsLst>
                  <a:gs pos="2000">
                    <a:srgbClr val="EDC488">
                      <a:alpha val="78000"/>
                    </a:srgbClr>
                  </a:gs>
                  <a:gs pos="99000">
                    <a:srgbClr val="FEF2E2">
                      <a:alpha val="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81050" y="4187825"/>
            <a:ext cx="4381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8454884" y="3109637"/>
            <a:ext cx="4232415" cy="3153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115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  <a:cs typeface="思源黑体 CN Light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99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>
                        <a:alpha val="27000"/>
                      </a:srgbClr>
                    </a:gs>
                    <a:gs pos="77000">
                      <a:srgbClr val="850101">
                        <a:alpha val="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03</a:t>
            </a:r>
            <a:endParaRPr kumimoji="0" lang="zh-CN" altLang="en-US" sz="199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>
                      <a:alpha val="27000"/>
                    </a:srgbClr>
                  </a:gs>
                  <a:gs pos="77000">
                    <a:srgbClr val="850101">
                      <a:alpha val="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687388" y="1789113"/>
            <a:ext cx="1608138" cy="43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88000" y="1793005"/>
            <a:ext cx="119243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gradFill>
                  <a:gsLst>
                    <a:gs pos="79000">
                      <a:srgbClr val="FFF4B0"/>
                    </a:gs>
                    <a:gs pos="100000">
                      <a:srgbClr val="FDCE90"/>
                    </a:gs>
                  </a:gsLst>
                  <a:lin ang="5400000" scaled="1"/>
                </a:gradFill>
                <a:effectLst/>
                <a:uLnTx/>
                <a:uFillTx/>
                <a:latin typeface="思源宋体 CN Medium" pitchFamily="18" charset="-122"/>
                <a:ea typeface="思源宋体 CN Medium" pitchFamily="18" charset="-122"/>
                <a:cs typeface="霞鹜文楷 Light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B6D36"/>
                    </a:gs>
                    <a:gs pos="100000">
                      <a:srgbClr val="CE8C55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汉仪综艺体简" charset="-122"/>
                <a:ea typeface="汉仪综艺体简" charset="-122"/>
                <a:cs typeface="汉仪综艺体简" charset="-122"/>
              </a:rPr>
              <a:t>第三节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AB6D36"/>
                  </a:gs>
                  <a:gs pos="100000">
                    <a:srgbClr val="CE8C55"/>
                  </a:gs>
                </a:gsLst>
                <a:lin ang="13500000" scaled="1"/>
                <a:tileRect/>
              </a:gradFill>
              <a:effectLst/>
              <a:uLnTx/>
              <a:uFillTx/>
              <a:latin typeface="汉仪综艺体简" charset="-122"/>
              <a:ea typeface="汉仪综艺体简" charset="-122"/>
              <a:cs typeface="汉仪综艺体简" charset="-122"/>
            </a:endParaRPr>
          </a:p>
        </p:txBody>
      </p:sp>
      <p:grpSp>
        <p:nvGrpSpPr>
          <p:cNvPr id="21511" name="组合 29"/>
          <p:cNvGrpSpPr/>
          <p:nvPr/>
        </p:nvGrpSpPr>
        <p:grpSpPr>
          <a:xfrm rot="-10800000" flipV="1">
            <a:off x="411163" y="520700"/>
            <a:ext cx="369887" cy="82550"/>
            <a:chOff x="6391275" y="1255856"/>
            <a:chExt cx="370578" cy="82801"/>
          </a:xfrm>
        </p:grpSpPr>
        <p:sp>
          <p:nvSpPr>
            <p:cNvPr id="31" name="椭圆 30"/>
            <p:cNvSpPr/>
            <p:nvPr/>
          </p:nvSpPr>
          <p:spPr>
            <a:xfrm>
              <a:off x="6389684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6535164" y="1255856"/>
              <a:ext cx="82801" cy="828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EC2020"/>
                  </a:gs>
                  <a:gs pos="100000">
                    <a:srgbClr val="85010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677559" y="1254264"/>
              <a:ext cx="82704" cy="82801"/>
            </a:xfrm>
            <a:prstGeom prst="ellipse">
              <a:avLst/>
            </a:prstGeom>
            <a:gradFill>
              <a:gsLst>
                <a:gs pos="18000">
                  <a:srgbClr val="C61111"/>
                </a:gs>
                <a:gs pos="100000">
                  <a:srgbClr val="85010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汉仪综艺体简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0" y="369888"/>
            <a:ext cx="187325" cy="444500"/>
          </a:xfrm>
          <a:prstGeom prst="rect">
            <a:avLst/>
          </a:pr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1465" y="260984"/>
            <a:ext cx="6455410" cy="7067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9600"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latin typeface="优设标题黑" charset="-122"/>
                <a:ea typeface="优设标题黑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2000">
                      <a:srgbClr val="E00103"/>
                    </a:gs>
                    <a:gs pos="88000">
                      <a:srgbClr val="85010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+mn-cs"/>
              </a:rPr>
              <a:t>发挥党建引领的服务创新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2000">
                    <a:srgbClr val="E00103"/>
                  </a:gs>
                  <a:gs pos="88000">
                    <a:srgbClr val="85010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+mn-cs"/>
            </a:endParaRPr>
          </a:p>
        </p:txBody>
      </p:sp>
      <p:pic>
        <p:nvPicPr>
          <p:cNvPr id="9" name="图片 8" descr="C:/Users/Administrator/Desktop/企业微信截图_17205939238086.png企业微信截图_17205939238086"/>
          <p:cNvPicPr>
            <a:picLocks noChangeAspect="1"/>
          </p:cNvPicPr>
          <p:nvPr/>
        </p:nvPicPr>
        <p:blipFill rotWithShape="1">
          <a:blip r:embed="rId1"/>
          <a:srcRect l="4218" t="197" r="4218" b="197"/>
          <a:stretch>
            <a:fillRect/>
          </a:stretch>
        </p:blipFill>
        <p:spPr>
          <a:xfrm>
            <a:off x="3977005" y="1505585"/>
            <a:ext cx="4384040" cy="2366645"/>
          </a:xfrm>
          <a:prstGeom prst="rect">
            <a:avLst/>
          </a:prstGeom>
          <a:ln w="952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pic>
        <p:nvPicPr>
          <p:cNvPr id="3" name="图片 2" descr="C:/Users/Administrator/Desktop/企业微信截图_17205939689953.png企业微信截图_17205939689953"/>
          <p:cNvPicPr/>
          <p:nvPr/>
        </p:nvPicPr>
        <p:blipFill rotWithShape="1">
          <a:blip r:embed="rId2"/>
          <a:srcRect l="25749" r="18"/>
          <a:stretch>
            <a:fillRect/>
          </a:stretch>
        </p:blipFill>
        <p:spPr>
          <a:xfrm>
            <a:off x="335915" y="1513840"/>
            <a:ext cx="3531235" cy="2358390"/>
          </a:xfrm>
          <a:prstGeom prst="rect">
            <a:avLst/>
          </a:prstGeom>
          <a:ln w="9525">
            <a:gradFill>
              <a:gsLst>
                <a:gs pos="0">
                  <a:srgbClr val="ECC283"/>
                </a:gs>
                <a:gs pos="100000">
                  <a:srgbClr val="ECC283">
                    <a:alpha val="0"/>
                  </a:srgbClr>
                </a:gs>
              </a:gsLst>
              <a:lin ang="5400000" scaled="1"/>
            </a:gradFill>
          </a:ln>
        </p:spPr>
      </p:pic>
      <p:sp>
        <p:nvSpPr>
          <p:cNvPr id="37" name="矩形 36"/>
          <p:cNvSpPr/>
          <p:nvPr/>
        </p:nvSpPr>
        <p:spPr>
          <a:xfrm>
            <a:off x="8475663" y="1514475"/>
            <a:ext cx="3376613" cy="2357438"/>
          </a:xfrm>
          <a:prstGeom prst="rect">
            <a:avLst/>
          </a:prstGeom>
          <a:gradFill flip="none" rotWithShape="1">
            <a:gsLst>
              <a:gs pos="9000">
                <a:schemeClr val="accent3"/>
              </a:gs>
              <a:gs pos="100000">
                <a:schemeClr val="accent4"/>
              </a:gs>
            </a:gsLst>
            <a:lin ang="2700000" scaled="1"/>
            <a:tileRect/>
          </a:gradFill>
          <a:ln>
            <a:noFill/>
          </a:ln>
          <a:effectLst>
            <a:outerShdw blurRad="152400" dist="101600" dir="2700000" algn="tl" rotWithShape="0">
              <a:srgbClr val="EBBE7C">
                <a:alpha val="3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34" name="文本框 37"/>
          <p:cNvSpPr txBox="1"/>
          <p:nvPr/>
        </p:nvSpPr>
        <p:spPr>
          <a:xfrm>
            <a:off x="8559800" y="1579563"/>
            <a:ext cx="3251200" cy="22494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>
              <a:lnSpc>
                <a:spcPct val="130000"/>
              </a:lnSpc>
              <a:buFont typeface="Arial" panose="020B0604020202090204" pitchFamily="34" charset="0"/>
            </a:pPr>
            <a:r>
              <a:rPr lang="zh-CN" altLang="en-US" sz="1800" dirty="0">
                <a:solidFill>
                  <a:srgbClr val="9D6131"/>
                </a:solidFill>
                <a:latin typeface="汉仪书魂体简" charset="-122"/>
                <a:ea typeface="汉仪书魂体简" charset="-122"/>
              </a:rPr>
              <a:t>公司党委高度重视</a:t>
            </a:r>
            <a:r>
              <a:rPr lang="en-US" altLang="zh-CN" sz="1800" dirty="0">
                <a:solidFill>
                  <a:srgbClr val="9D6131"/>
                </a:solidFill>
                <a:latin typeface="汉仪书魂体简" charset="-122"/>
                <a:ea typeface="汉仪书魂体简" charset="-122"/>
              </a:rPr>
              <a:t>“</a:t>
            </a:r>
            <a:r>
              <a:rPr lang="zh-CN" altLang="en-US" sz="1800" dirty="0">
                <a:solidFill>
                  <a:srgbClr val="9D6131"/>
                </a:solidFill>
                <a:latin typeface="汉仪书魂体简" charset="-122"/>
                <a:ea typeface="汉仪书魂体简" charset="-122"/>
              </a:rPr>
              <a:t>红马甲</a:t>
            </a:r>
            <a:r>
              <a:rPr lang="en-US" altLang="zh-CN" sz="1800" dirty="0">
                <a:solidFill>
                  <a:srgbClr val="9D6131"/>
                </a:solidFill>
                <a:latin typeface="汉仪书魂体简" charset="-122"/>
                <a:ea typeface="汉仪书魂体简" charset="-122"/>
              </a:rPr>
              <a:t>”</a:t>
            </a:r>
            <a:r>
              <a:rPr lang="zh-CN" altLang="en-US" sz="1800" dirty="0">
                <a:solidFill>
                  <a:srgbClr val="9D6131"/>
                </a:solidFill>
                <a:latin typeface="汉仪书魂体简" charset="-122"/>
                <a:ea typeface="汉仪书魂体简" charset="-122"/>
              </a:rPr>
              <a:t>志愿服务工作，坚持党建引领志愿服务高质量发展。精准策划实施，拓展资源，不断探索新模式、新路径，确保志愿服务工作既有创意又接地气</a:t>
            </a:r>
            <a:endParaRPr lang="zh-CN" altLang="en-US" sz="1800" dirty="0">
              <a:solidFill>
                <a:srgbClr val="9D6131"/>
              </a:solidFill>
              <a:latin typeface="汉仪书魂体简" charset="-122"/>
              <a:ea typeface="汉仪书魂体简" charset="-122"/>
            </a:endParaRPr>
          </a:p>
        </p:txBody>
      </p:sp>
      <p:grpSp>
        <p:nvGrpSpPr>
          <p:cNvPr id="22535" name="组合 39"/>
          <p:cNvGrpSpPr/>
          <p:nvPr/>
        </p:nvGrpSpPr>
        <p:grpSpPr>
          <a:xfrm>
            <a:off x="1176338" y="4637088"/>
            <a:ext cx="681037" cy="681037"/>
            <a:chOff x="1188720" y="4342130"/>
            <a:chExt cx="515620" cy="515620"/>
          </a:xfrm>
        </p:grpSpPr>
        <p:sp>
          <p:nvSpPr>
            <p:cNvPr id="41" name="椭圆 40"/>
            <p:cNvSpPr/>
            <p:nvPr>
              <p:custDataLst>
                <p:tags r:id="rId3"/>
              </p:custDataLst>
            </p:nvPr>
          </p:nvSpPr>
          <p:spPr>
            <a:xfrm>
              <a:off x="1188720" y="4342130"/>
              <a:ext cx="515620" cy="515620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2" name="图形 4"/>
            <p:cNvGrpSpPr/>
            <p:nvPr/>
          </p:nvGrpSpPr>
          <p:grpSpPr>
            <a:xfrm>
              <a:off x="1315298" y="4476202"/>
              <a:ext cx="265183" cy="248484"/>
              <a:chOff x="3963917" y="511390"/>
              <a:chExt cx="238441" cy="223426"/>
            </a:xfrm>
            <a:solidFill>
              <a:schemeClr val="bg1"/>
            </a:solidFill>
          </p:grpSpPr>
          <p:sp>
            <p:nvSpPr>
              <p:cNvPr id="43" name="任意多边形: 形状 42"/>
              <p:cNvSpPr/>
              <p:nvPr/>
            </p:nvSpPr>
            <p:spPr>
              <a:xfrm>
                <a:off x="3963917" y="511390"/>
                <a:ext cx="238441" cy="188703"/>
              </a:xfrm>
              <a:custGeom>
                <a:avLst/>
                <a:gdLst>
                  <a:gd name="connsiteX0" fmla="*/ 5198 w 238441"/>
                  <a:gd name="connsiteY0" fmla="*/ 188703 h 188703"/>
                  <a:gd name="connsiteX1" fmla="*/ 233244 w 238441"/>
                  <a:gd name="connsiteY1" fmla="*/ 188703 h 188703"/>
                  <a:gd name="connsiteX2" fmla="*/ 238442 w 238441"/>
                  <a:gd name="connsiteY2" fmla="*/ 183506 h 188703"/>
                  <a:gd name="connsiteX3" fmla="*/ 238442 w 238441"/>
                  <a:gd name="connsiteY3" fmla="*/ 5198 h 188703"/>
                  <a:gd name="connsiteX4" fmla="*/ 233244 w 238441"/>
                  <a:gd name="connsiteY4" fmla="*/ 0 h 188703"/>
                  <a:gd name="connsiteX5" fmla="*/ 5198 w 238441"/>
                  <a:gd name="connsiteY5" fmla="*/ 0 h 188703"/>
                  <a:gd name="connsiteX6" fmla="*/ 0 w 238441"/>
                  <a:gd name="connsiteY6" fmla="*/ 5198 h 188703"/>
                  <a:gd name="connsiteX7" fmla="*/ 0 w 238441"/>
                  <a:gd name="connsiteY7" fmla="*/ 183506 h 188703"/>
                  <a:gd name="connsiteX8" fmla="*/ 5198 w 238441"/>
                  <a:gd name="connsiteY8" fmla="*/ 188703 h 188703"/>
                  <a:gd name="connsiteX9" fmla="*/ 10395 w 238441"/>
                  <a:gd name="connsiteY9" fmla="*/ 10395 h 188703"/>
                  <a:gd name="connsiteX10" fmla="*/ 228119 w 238441"/>
                  <a:gd name="connsiteY10" fmla="*/ 10395 h 188703"/>
                  <a:gd name="connsiteX11" fmla="*/ 228119 w 238441"/>
                  <a:gd name="connsiteY11" fmla="*/ 178308 h 188703"/>
                  <a:gd name="connsiteX12" fmla="*/ 10395 w 238441"/>
                  <a:gd name="connsiteY12" fmla="*/ 178308 h 188703"/>
                  <a:gd name="connsiteX13" fmla="*/ 10395 w 238441"/>
                  <a:gd name="connsiteY13" fmla="*/ 10395 h 1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8441" h="188703">
                    <a:moveTo>
                      <a:pt x="5198" y="188703"/>
                    </a:moveTo>
                    <a:lnTo>
                      <a:pt x="233244" y="188703"/>
                    </a:lnTo>
                    <a:cubicBezTo>
                      <a:pt x="236132" y="188703"/>
                      <a:pt x="238442" y="186393"/>
                      <a:pt x="238442" y="183506"/>
                    </a:cubicBezTo>
                    <a:lnTo>
                      <a:pt x="238442" y="5198"/>
                    </a:lnTo>
                    <a:cubicBezTo>
                      <a:pt x="238442" y="2310"/>
                      <a:pt x="236132" y="0"/>
                      <a:pt x="233244" y="0"/>
                    </a:cubicBezTo>
                    <a:lnTo>
                      <a:pt x="5198" y="0"/>
                    </a:lnTo>
                    <a:cubicBezTo>
                      <a:pt x="2310" y="0"/>
                      <a:pt x="0" y="2310"/>
                      <a:pt x="0" y="5198"/>
                    </a:cubicBezTo>
                    <a:lnTo>
                      <a:pt x="0" y="183506"/>
                    </a:lnTo>
                    <a:cubicBezTo>
                      <a:pt x="0" y="186393"/>
                      <a:pt x="2382" y="188703"/>
                      <a:pt x="5198" y="188703"/>
                    </a:cubicBezTo>
                    <a:close/>
                    <a:moveTo>
                      <a:pt x="10395" y="10395"/>
                    </a:moveTo>
                    <a:lnTo>
                      <a:pt x="228119" y="10395"/>
                    </a:lnTo>
                    <a:lnTo>
                      <a:pt x="228119" y="178308"/>
                    </a:lnTo>
                    <a:lnTo>
                      <a:pt x="10395" y="178308"/>
                    </a:lnTo>
                    <a:lnTo>
                      <a:pt x="10395" y="10395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3991349" y="532830"/>
                <a:ext cx="183650" cy="127197"/>
              </a:xfrm>
              <a:custGeom>
                <a:avLst/>
                <a:gdLst>
                  <a:gd name="connsiteX0" fmla="*/ 178452 w 183650"/>
                  <a:gd name="connsiteY0" fmla="*/ 0 h 127197"/>
                  <a:gd name="connsiteX1" fmla="*/ 5198 w 183650"/>
                  <a:gd name="connsiteY1" fmla="*/ 0 h 127197"/>
                  <a:gd name="connsiteX2" fmla="*/ 0 w 183650"/>
                  <a:gd name="connsiteY2" fmla="*/ 5198 h 127197"/>
                  <a:gd name="connsiteX3" fmla="*/ 0 w 183650"/>
                  <a:gd name="connsiteY3" fmla="*/ 122000 h 127197"/>
                  <a:gd name="connsiteX4" fmla="*/ 5198 w 183650"/>
                  <a:gd name="connsiteY4" fmla="*/ 127198 h 127197"/>
                  <a:gd name="connsiteX5" fmla="*/ 178452 w 183650"/>
                  <a:gd name="connsiteY5" fmla="*/ 127198 h 127197"/>
                  <a:gd name="connsiteX6" fmla="*/ 183650 w 183650"/>
                  <a:gd name="connsiteY6" fmla="*/ 122000 h 127197"/>
                  <a:gd name="connsiteX7" fmla="*/ 183650 w 183650"/>
                  <a:gd name="connsiteY7" fmla="*/ 5198 h 127197"/>
                  <a:gd name="connsiteX8" fmla="*/ 178452 w 183650"/>
                  <a:gd name="connsiteY8" fmla="*/ 0 h 127197"/>
                  <a:gd name="connsiteX9" fmla="*/ 173255 w 183650"/>
                  <a:gd name="connsiteY9" fmla="*/ 116803 h 127197"/>
                  <a:gd name="connsiteX10" fmla="*/ 10323 w 183650"/>
                  <a:gd name="connsiteY10" fmla="*/ 116803 h 127197"/>
                  <a:gd name="connsiteX11" fmla="*/ 10323 w 183650"/>
                  <a:gd name="connsiteY11" fmla="*/ 10395 h 127197"/>
                  <a:gd name="connsiteX12" fmla="*/ 173255 w 183650"/>
                  <a:gd name="connsiteY12" fmla="*/ 10395 h 127197"/>
                  <a:gd name="connsiteX13" fmla="*/ 173255 w 183650"/>
                  <a:gd name="connsiteY13" fmla="*/ 116803 h 1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3650" h="127197">
                    <a:moveTo>
                      <a:pt x="178452" y="0"/>
                    </a:moveTo>
                    <a:lnTo>
                      <a:pt x="5198" y="0"/>
                    </a:lnTo>
                    <a:cubicBezTo>
                      <a:pt x="2310" y="0"/>
                      <a:pt x="0" y="2310"/>
                      <a:pt x="0" y="5198"/>
                    </a:cubicBezTo>
                    <a:lnTo>
                      <a:pt x="0" y="122000"/>
                    </a:lnTo>
                    <a:cubicBezTo>
                      <a:pt x="0" y="124888"/>
                      <a:pt x="2310" y="127198"/>
                      <a:pt x="5198" y="127198"/>
                    </a:cubicBezTo>
                    <a:lnTo>
                      <a:pt x="178452" y="127198"/>
                    </a:lnTo>
                    <a:cubicBezTo>
                      <a:pt x="181340" y="127198"/>
                      <a:pt x="183650" y="124888"/>
                      <a:pt x="183650" y="122000"/>
                    </a:cubicBezTo>
                    <a:lnTo>
                      <a:pt x="183650" y="5198"/>
                    </a:lnTo>
                    <a:cubicBezTo>
                      <a:pt x="183650" y="2310"/>
                      <a:pt x="181340" y="0"/>
                      <a:pt x="178452" y="0"/>
                    </a:cubicBezTo>
                    <a:close/>
                    <a:moveTo>
                      <a:pt x="173255" y="116803"/>
                    </a:moveTo>
                    <a:lnTo>
                      <a:pt x="10323" y="116803"/>
                    </a:lnTo>
                    <a:lnTo>
                      <a:pt x="10323" y="10395"/>
                    </a:lnTo>
                    <a:lnTo>
                      <a:pt x="173255" y="10395"/>
                    </a:lnTo>
                    <a:lnTo>
                      <a:pt x="173255" y="116803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4072057" y="664070"/>
                <a:ext cx="22234" cy="22234"/>
              </a:xfrm>
              <a:custGeom>
                <a:avLst/>
                <a:gdLst>
                  <a:gd name="connsiteX0" fmla="*/ 11117 w 22234"/>
                  <a:gd name="connsiteY0" fmla="*/ 0 h 22234"/>
                  <a:gd name="connsiteX1" fmla="*/ 0 w 22234"/>
                  <a:gd name="connsiteY1" fmla="*/ 11117 h 22234"/>
                  <a:gd name="connsiteX2" fmla="*/ 11117 w 22234"/>
                  <a:gd name="connsiteY2" fmla="*/ 22234 h 22234"/>
                  <a:gd name="connsiteX3" fmla="*/ 22234 w 22234"/>
                  <a:gd name="connsiteY3" fmla="*/ 11117 h 22234"/>
                  <a:gd name="connsiteX4" fmla="*/ 11117 w 22234"/>
                  <a:gd name="connsiteY4" fmla="*/ 0 h 22234"/>
                  <a:gd name="connsiteX5" fmla="*/ 11117 w 22234"/>
                  <a:gd name="connsiteY5" fmla="*/ 16098 h 22234"/>
                  <a:gd name="connsiteX6" fmla="*/ 6208 w 22234"/>
                  <a:gd name="connsiteY6" fmla="*/ 11189 h 22234"/>
                  <a:gd name="connsiteX7" fmla="*/ 11117 w 22234"/>
                  <a:gd name="connsiteY7" fmla="*/ 6281 h 22234"/>
                  <a:gd name="connsiteX8" fmla="*/ 16026 w 22234"/>
                  <a:gd name="connsiteY8" fmla="*/ 11189 h 22234"/>
                  <a:gd name="connsiteX9" fmla="*/ 11117 w 22234"/>
                  <a:gd name="connsiteY9" fmla="*/ 16098 h 2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34" h="22234">
                    <a:moveTo>
                      <a:pt x="11117" y="0"/>
                    </a:moveTo>
                    <a:cubicBezTo>
                      <a:pt x="4981" y="0"/>
                      <a:pt x="0" y="4981"/>
                      <a:pt x="0" y="11117"/>
                    </a:cubicBezTo>
                    <a:cubicBezTo>
                      <a:pt x="0" y="17253"/>
                      <a:pt x="4981" y="22234"/>
                      <a:pt x="11117" y="22234"/>
                    </a:cubicBezTo>
                    <a:cubicBezTo>
                      <a:pt x="17253" y="22234"/>
                      <a:pt x="22234" y="17253"/>
                      <a:pt x="22234" y="11117"/>
                    </a:cubicBezTo>
                    <a:cubicBezTo>
                      <a:pt x="22234" y="4981"/>
                      <a:pt x="17253" y="0"/>
                      <a:pt x="11117" y="0"/>
                    </a:cubicBezTo>
                    <a:close/>
                    <a:moveTo>
                      <a:pt x="11117" y="16098"/>
                    </a:moveTo>
                    <a:cubicBezTo>
                      <a:pt x="8374" y="16098"/>
                      <a:pt x="6208" y="13860"/>
                      <a:pt x="6208" y="11189"/>
                    </a:cubicBezTo>
                    <a:cubicBezTo>
                      <a:pt x="6208" y="8446"/>
                      <a:pt x="8446" y="6281"/>
                      <a:pt x="11117" y="6281"/>
                    </a:cubicBezTo>
                    <a:cubicBezTo>
                      <a:pt x="13860" y="6281"/>
                      <a:pt x="16026" y="8518"/>
                      <a:pt x="16026" y="11189"/>
                    </a:cubicBezTo>
                    <a:cubicBezTo>
                      <a:pt x="16026" y="13860"/>
                      <a:pt x="13860" y="16098"/>
                      <a:pt x="11117" y="16098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4018059" y="706301"/>
                <a:ext cx="130157" cy="28514"/>
              </a:xfrm>
              <a:custGeom>
                <a:avLst/>
                <a:gdLst>
                  <a:gd name="connsiteX0" fmla="*/ 124960 w 130157"/>
                  <a:gd name="connsiteY0" fmla="*/ 28515 h 28514"/>
                  <a:gd name="connsiteX1" fmla="*/ 130158 w 130157"/>
                  <a:gd name="connsiteY1" fmla="*/ 23317 h 28514"/>
                  <a:gd name="connsiteX2" fmla="*/ 130158 w 130157"/>
                  <a:gd name="connsiteY2" fmla="*/ 5198 h 28514"/>
                  <a:gd name="connsiteX3" fmla="*/ 124960 w 130157"/>
                  <a:gd name="connsiteY3" fmla="*/ 0 h 28514"/>
                  <a:gd name="connsiteX4" fmla="*/ 5198 w 130157"/>
                  <a:gd name="connsiteY4" fmla="*/ 0 h 28514"/>
                  <a:gd name="connsiteX5" fmla="*/ 0 w 130157"/>
                  <a:gd name="connsiteY5" fmla="*/ 5198 h 28514"/>
                  <a:gd name="connsiteX6" fmla="*/ 0 w 130157"/>
                  <a:gd name="connsiteY6" fmla="*/ 23317 h 28514"/>
                  <a:gd name="connsiteX7" fmla="*/ 5198 w 130157"/>
                  <a:gd name="connsiteY7" fmla="*/ 28515 h 28514"/>
                  <a:gd name="connsiteX8" fmla="*/ 124960 w 130157"/>
                  <a:gd name="connsiteY8" fmla="*/ 28515 h 28514"/>
                  <a:gd name="connsiteX9" fmla="*/ 10395 w 130157"/>
                  <a:gd name="connsiteY9" fmla="*/ 10395 h 28514"/>
                  <a:gd name="connsiteX10" fmla="*/ 119762 w 130157"/>
                  <a:gd name="connsiteY10" fmla="*/ 10395 h 28514"/>
                  <a:gd name="connsiteX11" fmla="*/ 119762 w 130157"/>
                  <a:gd name="connsiteY11" fmla="*/ 18120 h 28514"/>
                  <a:gd name="connsiteX12" fmla="*/ 10395 w 130157"/>
                  <a:gd name="connsiteY12" fmla="*/ 18120 h 28514"/>
                  <a:gd name="connsiteX13" fmla="*/ 10395 w 130157"/>
                  <a:gd name="connsiteY13" fmla="*/ 10395 h 2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157" h="28514">
                    <a:moveTo>
                      <a:pt x="124960" y="28515"/>
                    </a:moveTo>
                    <a:cubicBezTo>
                      <a:pt x="127847" y="28515"/>
                      <a:pt x="130158" y="26205"/>
                      <a:pt x="130158" y="23317"/>
                    </a:cubicBezTo>
                    <a:lnTo>
                      <a:pt x="130158" y="5198"/>
                    </a:lnTo>
                    <a:cubicBezTo>
                      <a:pt x="130158" y="2310"/>
                      <a:pt x="127847" y="0"/>
                      <a:pt x="124960" y="0"/>
                    </a:cubicBezTo>
                    <a:lnTo>
                      <a:pt x="5198" y="0"/>
                    </a:lnTo>
                    <a:cubicBezTo>
                      <a:pt x="2310" y="0"/>
                      <a:pt x="0" y="2310"/>
                      <a:pt x="0" y="5198"/>
                    </a:cubicBezTo>
                    <a:lnTo>
                      <a:pt x="0" y="23317"/>
                    </a:lnTo>
                    <a:cubicBezTo>
                      <a:pt x="0" y="26205"/>
                      <a:pt x="2310" y="28515"/>
                      <a:pt x="5198" y="28515"/>
                    </a:cubicBezTo>
                    <a:lnTo>
                      <a:pt x="124960" y="28515"/>
                    </a:lnTo>
                    <a:close/>
                    <a:moveTo>
                      <a:pt x="10395" y="10395"/>
                    </a:moveTo>
                    <a:lnTo>
                      <a:pt x="119762" y="10395"/>
                    </a:lnTo>
                    <a:lnTo>
                      <a:pt x="119762" y="18120"/>
                    </a:lnTo>
                    <a:lnTo>
                      <a:pt x="10395" y="18120"/>
                    </a:lnTo>
                    <a:lnTo>
                      <a:pt x="10395" y="10395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grpSp>
        <p:nvGrpSpPr>
          <p:cNvPr id="22538" name="组合 46"/>
          <p:cNvGrpSpPr/>
          <p:nvPr/>
        </p:nvGrpSpPr>
        <p:grpSpPr>
          <a:xfrm>
            <a:off x="4176713" y="4637088"/>
            <a:ext cx="679450" cy="681037"/>
            <a:chOff x="3006647" y="4342130"/>
            <a:chExt cx="515620" cy="515620"/>
          </a:xfrm>
        </p:grpSpPr>
        <p:sp>
          <p:nvSpPr>
            <p:cNvPr id="48" name="椭圆 47"/>
            <p:cNvSpPr/>
            <p:nvPr>
              <p:custDataLst>
                <p:tags r:id="rId4"/>
              </p:custDataLst>
            </p:nvPr>
          </p:nvSpPr>
          <p:spPr>
            <a:xfrm>
              <a:off x="3006647" y="4342130"/>
              <a:ext cx="515620" cy="515620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9" name="图形 4"/>
            <p:cNvGrpSpPr/>
            <p:nvPr/>
          </p:nvGrpSpPr>
          <p:grpSpPr>
            <a:xfrm>
              <a:off x="3127647" y="4484769"/>
              <a:ext cx="291827" cy="203441"/>
              <a:chOff x="2530523" y="1923705"/>
              <a:chExt cx="312002" cy="217506"/>
            </a:xfrm>
            <a:solidFill>
              <a:schemeClr val="bg1"/>
            </a:solidFill>
          </p:grpSpPr>
          <p:sp>
            <p:nvSpPr>
              <p:cNvPr id="50" name="任意多边形: 形状 49"/>
              <p:cNvSpPr/>
              <p:nvPr/>
            </p:nvSpPr>
            <p:spPr>
              <a:xfrm>
                <a:off x="2530523" y="1923705"/>
                <a:ext cx="312002" cy="217506"/>
              </a:xfrm>
              <a:custGeom>
                <a:avLst/>
                <a:gdLst>
                  <a:gd name="connsiteX0" fmla="*/ 306517 w 312002"/>
                  <a:gd name="connsiteY0" fmla="*/ 88143 h 217506"/>
                  <a:gd name="connsiteX1" fmla="*/ 212093 w 312002"/>
                  <a:gd name="connsiteY1" fmla="*/ 88143 h 217506"/>
                  <a:gd name="connsiteX2" fmla="*/ 212093 w 312002"/>
                  <a:gd name="connsiteY2" fmla="*/ 5414 h 217506"/>
                  <a:gd name="connsiteX3" fmla="*/ 206678 w 312002"/>
                  <a:gd name="connsiteY3" fmla="*/ 0 h 217506"/>
                  <a:gd name="connsiteX4" fmla="*/ 105324 w 312002"/>
                  <a:gd name="connsiteY4" fmla="*/ 0 h 217506"/>
                  <a:gd name="connsiteX5" fmla="*/ 99910 w 312002"/>
                  <a:gd name="connsiteY5" fmla="*/ 5414 h 217506"/>
                  <a:gd name="connsiteX6" fmla="*/ 99910 w 312002"/>
                  <a:gd name="connsiteY6" fmla="*/ 41364 h 217506"/>
                  <a:gd name="connsiteX7" fmla="*/ 5414 w 312002"/>
                  <a:gd name="connsiteY7" fmla="*/ 41364 h 217506"/>
                  <a:gd name="connsiteX8" fmla="*/ 0 w 312002"/>
                  <a:gd name="connsiteY8" fmla="*/ 46779 h 217506"/>
                  <a:gd name="connsiteX9" fmla="*/ 0 w 312002"/>
                  <a:gd name="connsiteY9" fmla="*/ 212092 h 217506"/>
                  <a:gd name="connsiteX10" fmla="*/ 5414 w 312002"/>
                  <a:gd name="connsiteY10" fmla="*/ 217507 h 217506"/>
                  <a:gd name="connsiteX11" fmla="*/ 105324 w 312002"/>
                  <a:gd name="connsiteY11" fmla="*/ 217507 h 217506"/>
                  <a:gd name="connsiteX12" fmla="*/ 206678 w 312002"/>
                  <a:gd name="connsiteY12" fmla="*/ 217507 h 217506"/>
                  <a:gd name="connsiteX13" fmla="*/ 206751 w 312002"/>
                  <a:gd name="connsiteY13" fmla="*/ 217507 h 217506"/>
                  <a:gd name="connsiteX14" fmla="*/ 306589 w 312002"/>
                  <a:gd name="connsiteY14" fmla="*/ 217507 h 217506"/>
                  <a:gd name="connsiteX15" fmla="*/ 312003 w 312002"/>
                  <a:gd name="connsiteY15" fmla="*/ 212092 h 217506"/>
                  <a:gd name="connsiteX16" fmla="*/ 312003 w 312002"/>
                  <a:gd name="connsiteY16" fmla="*/ 93630 h 217506"/>
                  <a:gd name="connsiteX17" fmla="*/ 306517 w 312002"/>
                  <a:gd name="connsiteY17" fmla="*/ 88143 h 217506"/>
                  <a:gd name="connsiteX18" fmla="*/ 247538 w 312002"/>
                  <a:gd name="connsiteY18" fmla="*/ 161632 h 217506"/>
                  <a:gd name="connsiteX19" fmla="*/ 265585 w 312002"/>
                  <a:gd name="connsiteY19" fmla="*/ 161632 h 217506"/>
                  <a:gd name="connsiteX20" fmla="*/ 265585 w 312002"/>
                  <a:gd name="connsiteY20" fmla="*/ 208772 h 217506"/>
                  <a:gd name="connsiteX21" fmla="*/ 247538 w 312002"/>
                  <a:gd name="connsiteY21" fmla="*/ 208772 h 217506"/>
                  <a:gd name="connsiteX22" fmla="*/ 247538 w 312002"/>
                  <a:gd name="connsiteY22" fmla="*/ 161632 h 217506"/>
                  <a:gd name="connsiteX23" fmla="*/ 301102 w 312002"/>
                  <a:gd name="connsiteY23" fmla="*/ 206606 h 217506"/>
                  <a:gd name="connsiteX24" fmla="*/ 272082 w 312002"/>
                  <a:gd name="connsiteY24" fmla="*/ 206606 h 217506"/>
                  <a:gd name="connsiteX25" fmla="*/ 272082 w 312002"/>
                  <a:gd name="connsiteY25" fmla="*/ 158384 h 217506"/>
                  <a:gd name="connsiteX26" fmla="*/ 268834 w 312002"/>
                  <a:gd name="connsiteY26" fmla="*/ 155135 h 217506"/>
                  <a:gd name="connsiteX27" fmla="*/ 244289 w 312002"/>
                  <a:gd name="connsiteY27" fmla="*/ 155135 h 217506"/>
                  <a:gd name="connsiteX28" fmla="*/ 241041 w 312002"/>
                  <a:gd name="connsiteY28" fmla="*/ 158384 h 217506"/>
                  <a:gd name="connsiteX29" fmla="*/ 241041 w 312002"/>
                  <a:gd name="connsiteY29" fmla="*/ 206606 h 217506"/>
                  <a:gd name="connsiteX30" fmla="*/ 212020 w 312002"/>
                  <a:gd name="connsiteY30" fmla="*/ 206606 h 217506"/>
                  <a:gd name="connsiteX31" fmla="*/ 212020 w 312002"/>
                  <a:gd name="connsiteY31" fmla="*/ 98972 h 217506"/>
                  <a:gd name="connsiteX32" fmla="*/ 301102 w 312002"/>
                  <a:gd name="connsiteY32" fmla="*/ 98972 h 217506"/>
                  <a:gd name="connsiteX33" fmla="*/ 301102 w 312002"/>
                  <a:gd name="connsiteY33" fmla="*/ 206606 h 217506"/>
                  <a:gd name="connsiteX34" fmla="*/ 10828 w 312002"/>
                  <a:gd name="connsiteY34" fmla="*/ 52121 h 217506"/>
                  <a:gd name="connsiteX35" fmla="*/ 99910 w 312002"/>
                  <a:gd name="connsiteY35" fmla="*/ 52121 h 217506"/>
                  <a:gd name="connsiteX36" fmla="*/ 99910 w 312002"/>
                  <a:gd name="connsiteY36" fmla="*/ 206606 h 217506"/>
                  <a:gd name="connsiteX37" fmla="*/ 70890 w 312002"/>
                  <a:gd name="connsiteY37" fmla="*/ 206606 h 217506"/>
                  <a:gd name="connsiteX38" fmla="*/ 70890 w 312002"/>
                  <a:gd name="connsiteY38" fmla="*/ 158384 h 217506"/>
                  <a:gd name="connsiteX39" fmla="*/ 67642 w 312002"/>
                  <a:gd name="connsiteY39" fmla="*/ 155135 h 217506"/>
                  <a:gd name="connsiteX40" fmla="*/ 43097 w 312002"/>
                  <a:gd name="connsiteY40" fmla="*/ 155135 h 217506"/>
                  <a:gd name="connsiteX41" fmla="*/ 39849 w 312002"/>
                  <a:gd name="connsiteY41" fmla="*/ 158384 h 217506"/>
                  <a:gd name="connsiteX42" fmla="*/ 39849 w 312002"/>
                  <a:gd name="connsiteY42" fmla="*/ 206606 h 217506"/>
                  <a:gd name="connsiteX43" fmla="*/ 10828 w 312002"/>
                  <a:gd name="connsiteY43" fmla="*/ 206606 h 217506"/>
                  <a:gd name="connsiteX44" fmla="*/ 10828 w 312002"/>
                  <a:gd name="connsiteY44" fmla="*/ 52121 h 217506"/>
                  <a:gd name="connsiteX45" fmla="*/ 46346 w 312002"/>
                  <a:gd name="connsiteY45" fmla="*/ 161632 h 217506"/>
                  <a:gd name="connsiteX46" fmla="*/ 64393 w 312002"/>
                  <a:gd name="connsiteY46" fmla="*/ 161632 h 217506"/>
                  <a:gd name="connsiteX47" fmla="*/ 64393 w 312002"/>
                  <a:gd name="connsiteY47" fmla="*/ 208772 h 217506"/>
                  <a:gd name="connsiteX48" fmla="*/ 46346 w 312002"/>
                  <a:gd name="connsiteY48" fmla="*/ 208772 h 217506"/>
                  <a:gd name="connsiteX49" fmla="*/ 46346 w 312002"/>
                  <a:gd name="connsiteY49" fmla="*/ 161632 h 217506"/>
                  <a:gd name="connsiteX50" fmla="*/ 201192 w 312002"/>
                  <a:gd name="connsiteY50" fmla="*/ 93558 h 217506"/>
                  <a:gd name="connsiteX51" fmla="*/ 201192 w 312002"/>
                  <a:gd name="connsiteY51" fmla="*/ 206606 h 217506"/>
                  <a:gd name="connsiteX52" fmla="*/ 170078 w 312002"/>
                  <a:gd name="connsiteY52" fmla="*/ 206606 h 217506"/>
                  <a:gd name="connsiteX53" fmla="*/ 170078 w 312002"/>
                  <a:gd name="connsiteY53" fmla="*/ 158384 h 217506"/>
                  <a:gd name="connsiteX54" fmla="*/ 166830 w 312002"/>
                  <a:gd name="connsiteY54" fmla="*/ 155135 h 217506"/>
                  <a:gd name="connsiteX55" fmla="*/ 142286 w 312002"/>
                  <a:gd name="connsiteY55" fmla="*/ 155135 h 217506"/>
                  <a:gd name="connsiteX56" fmla="*/ 139037 w 312002"/>
                  <a:gd name="connsiteY56" fmla="*/ 158384 h 217506"/>
                  <a:gd name="connsiteX57" fmla="*/ 139037 w 312002"/>
                  <a:gd name="connsiteY57" fmla="*/ 206606 h 217506"/>
                  <a:gd name="connsiteX58" fmla="*/ 110739 w 312002"/>
                  <a:gd name="connsiteY58" fmla="*/ 206606 h 217506"/>
                  <a:gd name="connsiteX59" fmla="*/ 110739 w 312002"/>
                  <a:gd name="connsiteY59" fmla="*/ 46707 h 217506"/>
                  <a:gd name="connsiteX60" fmla="*/ 110739 w 312002"/>
                  <a:gd name="connsiteY60" fmla="*/ 10756 h 217506"/>
                  <a:gd name="connsiteX61" fmla="*/ 201264 w 312002"/>
                  <a:gd name="connsiteY61" fmla="*/ 10756 h 217506"/>
                  <a:gd name="connsiteX62" fmla="*/ 201264 w 312002"/>
                  <a:gd name="connsiteY62" fmla="*/ 92836 h 217506"/>
                  <a:gd name="connsiteX63" fmla="*/ 201192 w 312002"/>
                  <a:gd name="connsiteY63" fmla="*/ 93558 h 217506"/>
                  <a:gd name="connsiteX64" fmla="*/ 145534 w 312002"/>
                  <a:gd name="connsiteY64" fmla="*/ 208772 h 217506"/>
                  <a:gd name="connsiteX65" fmla="*/ 145534 w 312002"/>
                  <a:gd name="connsiteY65" fmla="*/ 161632 h 217506"/>
                  <a:gd name="connsiteX66" fmla="*/ 163581 w 312002"/>
                  <a:gd name="connsiteY66" fmla="*/ 161632 h 217506"/>
                  <a:gd name="connsiteX67" fmla="*/ 163581 w 312002"/>
                  <a:gd name="connsiteY67" fmla="*/ 208772 h 217506"/>
                  <a:gd name="connsiteX68" fmla="*/ 145534 w 312002"/>
                  <a:gd name="connsiteY68" fmla="*/ 208772 h 2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12002" h="217506">
                    <a:moveTo>
                      <a:pt x="306517" y="88143"/>
                    </a:moveTo>
                    <a:lnTo>
                      <a:pt x="212093" y="88143"/>
                    </a:lnTo>
                    <a:lnTo>
                      <a:pt x="212093" y="5414"/>
                    </a:lnTo>
                    <a:cubicBezTo>
                      <a:pt x="212093" y="2454"/>
                      <a:pt x="209638" y="0"/>
                      <a:pt x="206678" y="0"/>
                    </a:cubicBezTo>
                    <a:lnTo>
                      <a:pt x="105324" y="0"/>
                    </a:lnTo>
                    <a:cubicBezTo>
                      <a:pt x="102365" y="0"/>
                      <a:pt x="99910" y="2454"/>
                      <a:pt x="99910" y="5414"/>
                    </a:cubicBezTo>
                    <a:lnTo>
                      <a:pt x="99910" y="41364"/>
                    </a:lnTo>
                    <a:lnTo>
                      <a:pt x="5414" y="41364"/>
                    </a:lnTo>
                    <a:cubicBezTo>
                      <a:pt x="2454" y="41364"/>
                      <a:pt x="0" y="43819"/>
                      <a:pt x="0" y="46779"/>
                    </a:cubicBezTo>
                    <a:lnTo>
                      <a:pt x="0" y="212092"/>
                    </a:lnTo>
                    <a:cubicBezTo>
                      <a:pt x="0" y="215052"/>
                      <a:pt x="2454" y="217507"/>
                      <a:pt x="5414" y="217507"/>
                    </a:cubicBezTo>
                    <a:lnTo>
                      <a:pt x="105324" y="217507"/>
                    </a:lnTo>
                    <a:lnTo>
                      <a:pt x="206678" y="217507"/>
                    </a:lnTo>
                    <a:lnTo>
                      <a:pt x="206751" y="217507"/>
                    </a:lnTo>
                    <a:lnTo>
                      <a:pt x="306589" y="217507"/>
                    </a:lnTo>
                    <a:cubicBezTo>
                      <a:pt x="309549" y="217507"/>
                      <a:pt x="312003" y="215052"/>
                      <a:pt x="312003" y="212092"/>
                    </a:cubicBezTo>
                    <a:lnTo>
                      <a:pt x="312003" y="93630"/>
                    </a:lnTo>
                    <a:cubicBezTo>
                      <a:pt x="311931" y="90598"/>
                      <a:pt x="309476" y="88143"/>
                      <a:pt x="306517" y="88143"/>
                    </a:cubicBezTo>
                    <a:close/>
                    <a:moveTo>
                      <a:pt x="247538" y="161632"/>
                    </a:moveTo>
                    <a:lnTo>
                      <a:pt x="265585" y="161632"/>
                    </a:lnTo>
                    <a:lnTo>
                      <a:pt x="265585" y="208772"/>
                    </a:lnTo>
                    <a:lnTo>
                      <a:pt x="247538" y="208772"/>
                    </a:lnTo>
                    <a:lnTo>
                      <a:pt x="247538" y="161632"/>
                    </a:lnTo>
                    <a:close/>
                    <a:moveTo>
                      <a:pt x="301102" y="206606"/>
                    </a:moveTo>
                    <a:lnTo>
                      <a:pt x="272082" y="206606"/>
                    </a:lnTo>
                    <a:lnTo>
                      <a:pt x="272082" y="158384"/>
                    </a:lnTo>
                    <a:cubicBezTo>
                      <a:pt x="272082" y="156579"/>
                      <a:pt x="270638" y="155135"/>
                      <a:pt x="268834" y="155135"/>
                    </a:cubicBezTo>
                    <a:lnTo>
                      <a:pt x="244289" y="155135"/>
                    </a:lnTo>
                    <a:cubicBezTo>
                      <a:pt x="242484" y="155135"/>
                      <a:pt x="241041" y="156579"/>
                      <a:pt x="241041" y="158384"/>
                    </a:cubicBezTo>
                    <a:lnTo>
                      <a:pt x="241041" y="206606"/>
                    </a:lnTo>
                    <a:lnTo>
                      <a:pt x="212020" y="206606"/>
                    </a:lnTo>
                    <a:lnTo>
                      <a:pt x="212020" y="98972"/>
                    </a:lnTo>
                    <a:lnTo>
                      <a:pt x="301102" y="98972"/>
                    </a:lnTo>
                    <a:lnTo>
                      <a:pt x="301102" y="206606"/>
                    </a:lnTo>
                    <a:close/>
                    <a:moveTo>
                      <a:pt x="10828" y="52121"/>
                    </a:moveTo>
                    <a:lnTo>
                      <a:pt x="99910" y="52121"/>
                    </a:lnTo>
                    <a:lnTo>
                      <a:pt x="99910" y="206606"/>
                    </a:lnTo>
                    <a:lnTo>
                      <a:pt x="70890" y="206606"/>
                    </a:lnTo>
                    <a:lnTo>
                      <a:pt x="70890" y="158384"/>
                    </a:lnTo>
                    <a:cubicBezTo>
                      <a:pt x="70890" y="156579"/>
                      <a:pt x="69446" y="155135"/>
                      <a:pt x="67642" y="155135"/>
                    </a:cubicBezTo>
                    <a:lnTo>
                      <a:pt x="43097" y="155135"/>
                    </a:lnTo>
                    <a:cubicBezTo>
                      <a:pt x="41292" y="155135"/>
                      <a:pt x="39849" y="156579"/>
                      <a:pt x="39849" y="158384"/>
                    </a:cubicBezTo>
                    <a:lnTo>
                      <a:pt x="39849" y="206606"/>
                    </a:lnTo>
                    <a:lnTo>
                      <a:pt x="10828" y="206606"/>
                    </a:lnTo>
                    <a:lnTo>
                      <a:pt x="10828" y="52121"/>
                    </a:lnTo>
                    <a:close/>
                    <a:moveTo>
                      <a:pt x="46346" y="161632"/>
                    </a:moveTo>
                    <a:lnTo>
                      <a:pt x="64393" y="161632"/>
                    </a:lnTo>
                    <a:lnTo>
                      <a:pt x="64393" y="208772"/>
                    </a:lnTo>
                    <a:lnTo>
                      <a:pt x="46346" y="208772"/>
                    </a:lnTo>
                    <a:lnTo>
                      <a:pt x="46346" y="161632"/>
                    </a:lnTo>
                    <a:close/>
                    <a:moveTo>
                      <a:pt x="201192" y="93558"/>
                    </a:moveTo>
                    <a:lnTo>
                      <a:pt x="201192" y="206606"/>
                    </a:lnTo>
                    <a:lnTo>
                      <a:pt x="170078" y="206606"/>
                    </a:lnTo>
                    <a:lnTo>
                      <a:pt x="170078" y="158384"/>
                    </a:lnTo>
                    <a:cubicBezTo>
                      <a:pt x="170078" y="156579"/>
                      <a:pt x="168635" y="155135"/>
                      <a:pt x="166830" y="155135"/>
                    </a:cubicBezTo>
                    <a:lnTo>
                      <a:pt x="142286" y="155135"/>
                    </a:lnTo>
                    <a:cubicBezTo>
                      <a:pt x="140481" y="155135"/>
                      <a:pt x="139037" y="156579"/>
                      <a:pt x="139037" y="158384"/>
                    </a:cubicBezTo>
                    <a:lnTo>
                      <a:pt x="139037" y="206606"/>
                    </a:lnTo>
                    <a:lnTo>
                      <a:pt x="110739" y="206606"/>
                    </a:lnTo>
                    <a:lnTo>
                      <a:pt x="110739" y="46707"/>
                    </a:lnTo>
                    <a:lnTo>
                      <a:pt x="110739" y="10756"/>
                    </a:lnTo>
                    <a:lnTo>
                      <a:pt x="201264" y="10756"/>
                    </a:lnTo>
                    <a:lnTo>
                      <a:pt x="201264" y="92836"/>
                    </a:lnTo>
                    <a:cubicBezTo>
                      <a:pt x="201264" y="93124"/>
                      <a:pt x="201192" y="93341"/>
                      <a:pt x="201192" y="93558"/>
                    </a:cubicBezTo>
                    <a:close/>
                    <a:moveTo>
                      <a:pt x="145534" y="208772"/>
                    </a:moveTo>
                    <a:lnTo>
                      <a:pt x="145534" y="161632"/>
                    </a:lnTo>
                    <a:lnTo>
                      <a:pt x="163581" y="161632"/>
                    </a:lnTo>
                    <a:lnTo>
                      <a:pt x="163581" y="208772"/>
                    </a:lnTo>
                    <a:lnTo>
                      <a:pt x="145534" y="208772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2653101" y="195503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8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8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8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8"/>
                    </a:lnTo>
                    <a:cubicBezTo>
                      <a:pt x="30753" y="1516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2689917" y="195503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8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8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8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8"/>
                    </a:lnTo>
                    <a:cubicBezTo>
                      <a:pt x="30753" y="1516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2653101" y="1994811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184 h 30752"/>
                  <a:gd name="connsiteX10" fmla="*/ 6497 w 30752"/>
                  <a:gd name="connsiteY10" fmla="*/ 24184 h 30752"/>
                  <a:gd name="connsiteX11" fmla="*/ 6497 w 30752"/>
                  <a:gd name="connsiteY11" fmla="*/ 6425 h 30752"/>
                  <a:gd name="connsiteX12" fmla="*/ 24256 w 30752"/>
                  <a:gd name="connsiteY12" fmla="*/ 6425 h 30752"/>
                  <a:gd name="connsiteX13" fmla="*/ 24256 w 30752"/>
                  <a:gd name="connsiteY13" fmla="*/ 24184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184"/>
                    </a:moveTo>
                    <a:lnTo>
                      <a:pt x="6497" y="24184"/>
                    </a:lnTo>
                    <a:lnTo>
                      <a:pt x="6497" y="6425"/>
                    </a:lnTo>
                    <a:lnTo>
                      <a:pt x="24256" y="6425"/>
                    </a:lnTo>
                    <a:lnTo>
                      <a:pt x="24256" y="24184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2689917" y="1994811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184 h 30752"/>
                  <a:gd name="connsiteX10" fmla="*/ 6497 w 30752"/>
                  <a:gd name="connsiteY10" fmla="*/ 24184 h 30752"/>
                  <a:gd name="connsiteX11" fmla="*/ 6497 w 30752"/>
                  <a:gd name="connsiteY11" fmla="*/ 6425 h 30752"/>
                  <a:gd name="connsiteX12" fmla="*/ 24256 w 30752"/>
                  <a:gd name="connsiteY12" fmla="*/ 6425 h 30752"/>
                  <a:gd name="connsiteX13" fmla="*/ 24256 w 30752"/>
                  <a:gd name="connsiteY13" fmla="*/ 24184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184"/>
                    </a:moveTo>
                    <a:lnTo>
                      <a:pt x="6497" y="24184"/>
                    </a:lnTo>
                    <a:lnTo>
                      <a:pt x="6497" y="6425"/>
                    </a:lnTo>
                    <a:lnTo>
                      <a:pt x="24256" y="6425"/>
                    </a:lnTo>
                    <a:lnTo>
                      <a:pt x="24256" y="24184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2653101" y="203451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2689917" y="2034515"/>
                <a:ext cx="30752" cy="30752"/>
              </a:xfrm>
              <a:custGeom>
                <a:avLst/>
                <a:gdLst>
                  <a:gd name="connsiteX0" fmla="*/ 27504 w 30752"/>
                  <a:gd name="connsiteY0" fmla="*/ 0 h 30752"/>
                  <a:gd name="connsiteX1" fmla="*/ 3249 w 30752"/>
                  <a:gd name="connsiteY1" fmla="*/ 0 h 30752"/>
                  <a:gd name="connsiteX2" fmla="*/ 0 w 30752"/>
                  <a:gd name="connsiteY2" fmla="*/ 3249 h 30752"/>
                  <a:gd name="connsiteX3" fmla="*/ 0 w 30752"/>
                  <a:gd name="connsiteY3" fmla="*/ 27504 h 30752"/>
                  <a:gd name="connsiteX4" fmla="*/ 3249 w 30752"/>
                  <a:gd name="connsiteY4" fmla="*/ 30753 h 30752"/>
                  <a:gd name="connsiteX5" fmla="*/ 27504 w 30752"/>
                  <a:gd name="connsiteY5" fmla="*/ 30753 h 30752"/>
                  <a:gd name="connsiteX6" fmla="*/ 30753 w 30752"/>
                  <a:gd name="connsiteY6" fmla="*/ 27504 h 30752"/>
                  <a:gd name="connsiteX7" fmla="*/ 30753 w 30752"/>
                  <a:gd name="connsiteY7" fmla="*/ 3249 h 30752"/>
                  <a:gd name="connsiteX8" fmla="*/ 27504 w 30752"/>
                  <a:gd name="connsiteY8" fmla="*/ 0 h 30752"/>
                  <a:gd name="connsiteX9" fmla="*/ 24256 w 30752"/>
                  <a:gd name="connsiteY9" fmla="*/ 24256 h 30752"/>
                  <a:gd name="connsiteX10" fmla="*/ 6497 w 30752"/>
                  <a:gd name="connsiteY10" fmla="*/ 24256 h 30752"/>
                  <a:gd name="connsiteX11" fmla="*/ 6497 w 30752"/>
                  <a:gd name="connsiteY11" fmla="*/ 6497 h 30752"/>
                  <a:gd name="connsiteX12" fmla="*/ 24256 w 30752"/>
                  <a:gd name="connsiteY12" fmla="*/ 6497 h 30752"/>
                  <a:gd name="connsiteX13" fmla="*/ 24256 w 30752"/>
                  <a:gd name="connsiteY13" fmla="*/ 24256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0"/>
                    </a:move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close/>
                    <a:moveTo>
                      <a:pt x="24256" y="24256"/>
                    </a:moveTo>
                    <a:lnTo>
                      <a:pt x="6497" y="24256"/>
                    </a:lnTo>
                    <a:lnTo>
                      <a:pt x="6497" y="6497"/>
                    </a:lnTo>
                    <a:lnTo>
                      <a:pt x="24256" y="6497"/>
                    </a:lnTo>
                    <a:lnTo>
                      <a:pt x="24256" y="24256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2552108" y="1994811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2588924" y="1994811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2552108" y="2034515"/>
                <a:ext cx="30752" cy="30752"/>
              </a:xfrm>
              <a:custGeom>
                <a:avLst/>
                <a:gdLst>
                  <a:gd name="connsiteX0" fmla="*/ 27504 w 30752"/>
                  <a:gd name="connsiteY0" fmla="*/ 30753 h 30752"/>
                  <a:gd name="connsiteX1" fmla="*/ 30753 w 30752"/>
                  <a:gd name="connsiteY1" fmla="*/ 27504 h 30752"/>
                  <a:gd name="connsiteX2" fmla="*/ 30753 w 30752"/>
                  <a:gd name="connsiteY2" fmla="*/ 3249 h 30752"/>
                  <a:gd name="connsiteX3" fmla="*/ 27504 w 30752"/>
                  <a:gd name="connsiteY3" fmla="*/ 0 h 30752"/>
                  <a:gd name="connsiteX4" fmla="*/ 3249 w 30752"/>
                  <a:gd name="connsiteY4" fmla="*/ 0 h 30752"/>
                  <a:gd name="connsiteX5" fmla="*/ 0 w 30752"/>
                  <a:gd name="connsiteY5" fmla="*/ 3249 h 30752"/>
                  <a:gd name="connsiteX6" fmla="*/ 0 w 30752"/>
                  <a:gd name="connsiteY6" fmla="*/ 27504 h 30752"/>
                  <a:gd name="connsiteX7" fmla="*/ 3249 w 30752"/>
                  <a:gd name="connsiteY7" fmla="*/ 30753 h 30752"/>
                  <a:gd name="connsiteX8" fmla="*/ 27504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27504" y="30753"/>
                    </a:move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309"/>
                      <a:pt x="1444" y="30753"/>
                      <a:pt x="3249" y="30753"/>
                    </a:cubicBezTo>
                    <a:lnTo>
                      <a:pt x="27504" y="30753"/>
                    </a:ln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2588924" y="2034515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2753300" y="2034515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2790116" y="2034515"/>
                <a:ext cx="30752" cy="30752"/>
              </a:xfrm>
              <a:custGeom>
                <a:avLst/>
                <a:gdLst>
                  <a:gd name="connsiteX0" fmla="*/ 3249 w 30752"/>
                  <a:gd name="connsiteY0" fmla="*/ 30753 h 30752"/>
                  <a:gd name="connsiteX1" fmla="*/ 27504 w 30752"/>
                  <a:gd name="connsiteY1" fmla="*/ 30753 h 30752"/>
                  <a:gd name="connsiteX2" fmla="*/ 30753 w 30752"/>
                  <a:gd name="connsiteY2" fmla="*/ 27504 h 30752"/>
                  <a:gd name="connsiteX3" fmla="*/ 30753 w 30752"/>
                  <a:gd name="connsiteY3" fmla="*/ 3249 h 30752"/>
                  <a:gd name="connsiteX4" fmla="*/ 27504 w 30752"/>
                  <a:gd name="connsiteY4" fmla="*/ 0 h 30752"/>
                  <a:gd name="connsiteX5" fmla="*/ 3249 w 30752"/>
                  <a:gd name="connsiteY5" fmla="*/ 0 h 30752"/>
                  <a:gd name="connsiteX6" fmla="*/ 0 w 30752"/>
                  <a:gd name="connsiteY6" fmla="*/ 3249 h 30752"/>
                  <a:gd name="connsiteX7" fmla="*/ 0 w 30752"/>
                  <a:gd name="connsiteY7" fmla="*/ 27504 h 30752"/>
                  <a:gd name="connsiteX8" fmla="*/ 3249 w 30752"/>
                  <a:gd name="connsiteY8" fmla="*/ 30753 h 30752"/>
                  <a:gd name="connsiteX9" fmla="*/ 6497 w 30752"/>
                  <a:gd name="connsiteY9" fmla="*/ 6497 h 30752"/>
                  <a:gd name="connsiteX10" fmla="*/ 24256 w 30752"/>
                  <a:gd name="connsiteY10" fmla="*/ 6497 h 30752"/>
                  <a:gd name="connsiteX11" fmla="*/ 24256 w 30752"/>
                  <a:gd name="connsiteY11" fmla="*/ 24256 h 30752"/>
                  <a:gd name="connsiteX12" fmla="*/ 6497 w 30752"/>
                  <a:gd name="connsiteY12" fmla="*/ 24256 h 30752"/>
                  <a:gd name="connsiteX13" fmla="*/ 6497 w 30752"/>
                  <a:gd name="connsiteY13" fmla="*/ 6497 h 30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752" h="30752">
                    <a:moveTo>
                      <a:pt x="3249" y="30753"/>
                    </a:moveTo>
                    <a:lnTo>
                      <a:pt x="27504" y="30753"/>
                    </a:lnTo>
                    <a:cubicBezTo>
                      <a:pt x="29309" y="30753"/>
                      <a:pt x="30753" y="29309"/>
                      <a:pt x="30753" y="27504"/>
                    </a:cubicBezTo>
                    <a:lnTo>
                      <a:pt x="30753" y="3249"/>
                    </a:lnTo>
                    <a:cubicBezTo>
                      <a:pt x="30753" y="1444"/>
                      <a:pt x="29309" y="0"/>
                      <a:pt x="27504" y="0"/>
                    </a:cubicBezTo>
                    <a:lnTo>
                      <a:pt x="3249" y="0"/>
                    </a:lnTo>
                    <a:cubicBezTo>
                      <a:pt x="1444" y="0"/>
                      <a:pt x="0" y="1444"/>
                      <a:pt x="0" y="3249"/>
                    </a:cubicBezTo>
                    <a:lnTo>
                      <a:pt x="0" y="27504"/>
                    </a:lnTo>
                    <a:cubicBezTo>
                      <a:pt x="0" y="29237"/>
                      <a:pt x="1444" y="30753"/>
                      <a:pt x="3249" y="30753"/>
                    </a:cubicBezTo>
                    <a:close/>
                    <a:moveTo>
                      <a:pt x="6497" y="6497"/>
                    </a:moveTo>
                    <a:lnTo>
                      <a:pt x="24256" y="6497"/>
                    </a:lnTo>
                    <a:lnTo>
                      <a:pt x="24256" y="24256"/>
                    </a:lnTo>
                    <a:lnTo>
                      <a:pt x="6497" y="24256"/>
                    </a:lnTo>
                    <a:lnTo>
                      <a:pt x="6497" y="6497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grpSp>
        <p:nvGrpSpPr>
          <p:cNvPr id="22541" name="组合 62"/>
          <p:cNvGrpSpPr/>
          <p:nvPr/>
        </p:nvGrpSpPr>
        <p:grpSpPr>
          <a:xfrm>
            <a:off x="7175500" y="4637088"/>
            <a:ext cx="681038" cy="681037"/>
            <a:chOff x="4828166" y="4349727"/>
            <a:chExt cx="515620" cy="515620"/>
          </a:xfrm>
        </p:grpSpPr>
        <p:sp>
          <p:nvSpPr>
            <p:cNvPr id="64" name="椭圆 63"/>
            <p:cNvSpPr/>
            <p:nvPr>
              <p:custDataLst>
                <p:tags r:id="rId5"/>
              </p:custDataLst>
            </p:nvPr>
          </p:nvSpPr>
          <p:spPr>
            <a:xfrm>
              <a:off x="4828166" y="4349727"/>
              <a:ext cx="515620" cy="515620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5" name="图形 4"/>
            <p:cNvGrpSpPr/>
            <p:nvPr/>
          </p:nvGrpSpPr>
          <p:grpSpPr>
            <a:xfrm>
              <a:off x="4930080" y="4476987"/>
              <a:ext cx="311792" cy="261099"/>
              <a:chOff x="2099437" y="2400409"/>
              <a:chExt cx="243141" cy="203609"/>
            </a:xfrm>
            <a:solidFill>
              <a:schemeClr val="bg1"/>
            </a:solidFill>
          </p:grpSpPr>
          <p:sp>
            <p:nvSpPr>
              <p:cNvPr id="66" name="任意多边形: 形状 65"/>
              <p:cNvSpPr/>
              <p:nvPr/>
            </p:nvSpPr>
            <p:spPr>
              <a:xfrm>
                <a:off x="2192952" y="2454404"/>
                <a:ext cx="149626" cy="149613"/>
              </a:xfrm>
              <a:custGeom>
                <a:avLst/>
                <a:gdLst>
                  <a:gd name="connsiteX0" fmla="*/ 139049 w 149626"/>
                  <a:gd name="connsiteY0" fmla="*/ 104207 h 149613"/>
                  <a:gd name="connsiteX1" fmla="*/ 145113 w 149626"/>
                  <a:gd name="connsiteY1" fmla="*/ 100092 h 149613"/>
                  <a:gd name="connsiteX2" fmla="*/ 149517 w 149626"/>
                  <a:gd name="connsiteY2" fmla="*/ 77208 h 149613"/>
                  <a:gd name="connsiteX3" fmla="*/ 148723 w 149626"/>
                  <a:gd name="connsiteY3" fmla="*/ 73309 h 149613"/>
                  <a:gd name="connsiteX4" fmla="*/ 145402 w 149626"/>
                  <a:gd name="connsiteY4" fmla="*/ 71144 h 149613"/>
                  <a:gd name="connsiteX5" fmla="*/ 136595 w 149626"/>
                  <a:gd name="connsiteY5" fmla="*/ 69483 h 149613"/>
                  <a:gd name="connsiteX6" fmla="*/ 133635 w 149626"/>
                  <a:gd name="connsiteY6" fmla="*/ 55262 h 149613"/>
                  <a:gd name="connsiteX7" fmla="*/ 141071 w 149626"/>
                  <a:gd name="connsiteY7" fmla="*/ 50209 h 149613"/>
                  <a:gd name="connsiteX8" fmla="*/ 142442 w 149626"/>
                  <a:gd name="connsiteY8" fmla="*/ 42990 h 149613"/>
                  <a:gd name="connsiteX9" fmla="*/ 129304 w 149626"/>
                  <a:gd name="connsiteY9" fmla="*/ 23715 h 149613"/>
                  <a:gd name="connsiteX10" fmla="*/ 125983 w 149626"/>
                  <a:gd name="connsiteY10" fmla="*/ 21550 h 149613"/>
                  <a:gd name="connsiteX11" fmla="*/ 122085 w 149626"/>
                  <a:gd name="connsiteY11" fmla="*/ 22344 h 149613"/>
                  <a:gd name="connsiteX12" fmla="*/ 114649 w 149626"/>
                  <a:gd name="connsiteY12" fmla="*/ 27397 h 149613"/>
                  <a:gd name="connsiteX13" fmla="*/ 102522 w 149626"/>
                  <a:gd name="connsiteY13" fmla="*/ 19384 h 149613"/>
                  <a:gd name="connsiteX14" fmla="*/ 104182 w 149626"/>
                  <a:gd name="connsiteY14" fmla="*/ 10577 h 149613"/>
                  <a:gd name="connsiteX15" fmla="*/ 100067 w 149626"/>
                  <a:gd name="connsiteY15" fmla="*/ 4513 h 149613"/>
                  <a:gd name="connsiteX16" fmla="*/ 77183 w 149626"/>
                  <a:gd name="connsiteY16" fmla="*/ 109 h 149613"/>
                  <a:gd name="connsiteX17" fmla="*/ 73285 w 149626"/>
                  <a:gd name="connsiteY17" fmla="*/ 903 h 149613"/>
                  <a:gd name="connsiteX18" fmla="*/ 71119 w 149626"/>
                  <a:gd name="connsiteY18" fmla="*/ 4224 h 149613"/>
                  <a:gd name="connsiteX19" fmla="*/ 69459 w 149626"/>
                  <a:gd name="connsiteY19" fmla="*/ 13031 h 149613"/>
                  <a:gd name="connsiteX20" fmla="*/ 55237 w 149626"/>
                  <a:gd name="connsiteY20" fmla="*/ 15991 h 149613"/>
                  <a:gd name="connsiteX21" fmla="*/ 50184 w 149626"/>
                  <a:gd name="connsiteY21" fmla="*/ 8556 h 149613"/>
                  <a:gd name="connsiteX22" fmla="*/ 46863 w 149626"/>
                  <a:gd name="connsiteY22" fmla="*/ 6390 h 149613"/>
                  <a:gd name="connsiteX23" fmla="*/ 42965 w 149626"/>
                  <a:gd name="connsiteY23" fmla="*/ 7184 h 149613"/>
                  <a:gd name="connsiteX24" fmla="*/ 23691 w 149626"/>
                  <a:gd name="connsiteY24" fmla="*/ 20322 h 149613"/>
                  <a:gd name="connsiteX25" fmla="*/ 21525 w 149626"/>
                  <a:gd name="connsiteY25" fmla="*/ 23643 h 149613"/>
                  <a:gd name="connsiteX26" fmla="*/ 22319 w 149626"/>
                  <a:gd name="connsiteY26" fmla="*/ 27541 h 149613"/>
                  <a:gd name="connsiteX27" fmla="*/ 27372 w 149626"/>
                  <a:gd name="connsiteY27" fmla="*/ 34977 h 149613"/>
                  <a:gd name="connsiteX28" fmla="*/ 19359 w 149626"/>
                  <a:gd name="connsiteY28" fmla="*/ 47105 h 149613"/>
                  <a:gd name="connsiteX29" fmla="*/ 10552 w 149626"/>
                  <a:gd name="connsiteY29" fmla="*/ 45444 h 149613"/>
                  <a:gd name="connsiteX30" fmla="*/ 6654 w 149626"/>
                  <a:gd name="connsiteY30" fmla="*/ 46238 h 149613"/>
                  <a:gd name="connsiteX31" fmla="*/ 4488 w 149626"/>
                  <a:gd name="connsiteY31" fmla="*/ 49559 h 149613"/>
                  <a:gd name="connsiteX32" fmla="*/ 85 w 149626"/>
                  <a:gd name="connsiteY32" fmla="*/ 72443 h 149613"/>
                  <a:gd name="connsiteX33" fmla="*/ 4199 w 149626"/>
                  <a:gd name="connsiteY33" fmla="*/ 78507 h 149613"/>
                  <a:gd name="connsiteX34" fmla="*/ 13007 w 149626"/>
                  <a:gd name="connsiteY34" fmla="*/ 80168 h 149613"/>
                  <a:gd name="connsiteX35" fmla="*/ 15966 w 149626"/>
                  <a:gd name="connsiteY35" fmla="*/ 94389 h 149613"/>
                  <a:gd name="connsiteX36" fmla="*/ 8531 w 149626"/>
                  <a:gd name="connsiteY36" fmla="*/ 99442 h 149613"/>
                  <a:gd name="connsiteX37" fmla="*/ 6365 w 149626"/>
                  <a:gd name="connsiteY37" fmla="*/ 102763 h 149613"/>
                  <a:gd name="connsiteX38" fmla="*/ 7159 w 149626"/>
                  <a:gd name="connsiteY38" fmla="*/ 106661 h 149613"/>
                  <a:gd name="connsiteX39" fmla="*/ 20298 w 149626"/>
                  <a:gd name="connsiteY39" fmla="*/ 125936 h 149613"/>
                  <a:gd name="connsiteX40" fmla="*/ 23618 w 149626"/>
                  <a:gd name="connsiteY40" fmla="*/ 128101 h 149613"/>
                  <a:gd name="connsiteX41" fmla="*/ 27517 w 149626"/>
                  <a:gd name="connsiteY41" fmla="*/ 127307 h 149613"/>
                  <a:gd name="connsiteX42" fmla="*/ 34952 w 149626"/>
                  <a:gd name="connsiteY42" fmla="*/ 122254 h 149613"/>
                  <a:gd name="connsiteX43" fmla="*/ 47080 w 149626"/>
                  <a:gd name="connsiteY43" fmla="*/ 130267 h 149613"/>
                  <a:gd name="connsiteX44" fmla="*/ 45420 w 149626"/>
                  <a:gd name="connsiteY44" fmla="*/ 139074 h 149613"/>
                  <a:gd name="connsiteX45" fmla="*/ 49534 w 149626"/>
                  <a:gd name="connsiteY45" fmla="*/ 145138 h 149613"/>
                  <a:gd name="connsiteX46" fmla="*/ 72419 w 149626"/>
                  <a:gd name="connsiteY46" fmla="*/ 149542 h 149613"/>
                  <a:gd name="connsiteX47" fmla="*/ 73429 w 149626"/>
                  <a:gd name="connsiteY47" fmla="*/ 149614 h 149613"/>
                  <a:gd name="connsiteX48" fmla="*/ 78482 w 149626"/>
                  <a:gd name="connsiteY48" fmla="*/ 145427 h 149613"/>
                  <a:gd name="connsiteX49" fmla="*/ 80143 w 149626"/>
                  <a:gd name="connsiteY49" fmla="*/ 136620 h 149613"/>
                  <a:gd name="connsiteX50" fmla="*/ 94364 w 149626"/>
                  <a:gd name="connsiteY50" fmla="*/ 133660 h 149613"/>
                  <a:gd name="connsiteX51" fmla="*/ 99417 w 149626"/>
                  <a:gd name="connsiteY51" fmla="*/ 141096 h 149613"/>
                  <a:gd name="connsiteX52" fmla="*/ 102738 w 149626"/>
                  <a:gd name="connsiteY52" fmla="*/ 143261 h 149613"/>
                  <a:gd name="connsiteX53" fmla="*/ 106636 w 149626"/>
                  <a:gd name="connsiteY53" fmla="*/ 142467 h 149613"/>
                  <a:gd name="connsiteX54" fmla="*/ 125911 w 149626"/>
                  <a:gd name="connsiteY54" fmla="*/ 129329 h 149613"/>
                  <a:gd name="connsiteX55" fmla="*/ 127283 w 149626"/>
                  <a:gd name="connsiteY55" fmla="*/ 122110 h 149613"/>
                  <a:gd name="connsiteX56" fmla="*/ 122229 w 149626"/>
                  <a:gd name="connsiteY56" fmla="*/ 114674 h 149613"/>
                  <a:gd name="connsiteX57" fmla="*/ 130242 w 149626"/>
                  <a:gd name="connsiteY57" fmla="*/ 102546 h 149613"/>
                  <a:gd name="connsiteX58" fmla="*/ 139049 w 149626"/>
                  <a:gd name="connsiteY58" fmla="*/ 104207 h 149613"/>
                  <a:gd name="connsiteX59" fmla="*/ 122374 w 149626"/>
                  <a:gd name="connsiteY59" fmla="*/ 94678 h 149613"/>
                  <a:gd name="connsiteX60" fmla="*/ 111906 w 149626"/>
                  <a:gd name="connsiteY60" fmla="*/ 110632 h 149613"/>
                  <a:gd name="connsiteX61" fmla="*/ 111329 w 149626"/>
                  <a:gd name="connsiteY61" fmla="*/ 117129 h 149613"/>
                  <a:gd name="connsiteX62" fmla="*/ 115732 w 149626"/>
                  <a:gd name="connsiteY62" fmla="*/ 123626 h 149613"/>
                  <a:gd name="connsiteX63" fmla="*/ 105048 w 149626"/>
                  <a:gd name="connsiteY63" fmla="*/ 130917 h 149613"/>
                  <a:gd name="connsiteX64" fmla="*/ 100645 w 149626"/>
                  <a:gd name="connsiteY64" fmla="*/ 124420 h 149613"/>
                  <a:gd name="connsiteX65" fmla="*/ 94364 w 149626"/>
                  <a:gd name="connsiteY65" fmla="*/ 122543 h 149613"/>
                  <a:gd name="connsiteX66" fmla="*/ 75667 w 149626"/>
                  <a:gd name="connsiteY66" fmla="*/ 126441 h 149613"/>
                  <a:gd name="connsiteX67" fmla="*/ 70686 w 149626"/>
                  <a:gd name="connsiteY67" fmla="*/ 130628 h 149613"/>
                  <a:gd name="connsiteX68" fmla="*/ 69242 w 149626"/>
                  <a:gd name="connsiteY68" fmla="*/ 138352 h 149613"/>
                  <a:gd name="connsiteX69" fmla="*/ 56537 w 149626"/>
                  <a:gd name="connsiteY69" fmla="*/ 135898 h 149613"/>
                  <a:gd name="connsiteX70" fmla="*/ 57981 w 149626"/>
                  <a:gd name="connsiteY70" fmla="*/ 128174 h 149613"/>
                  <a:gd name="connsiteX71" fmla="*/ 54876 w 149626"/>
                  <a:gd name="connsiteY71" fmla="*/ 122398 h 149613"/>
                  <a:gd name="connsiteX72" fmla="*/ 38923 w 149626"/>
                  <a:gd name="connsiteY72" fmla="*/ 111931 h 149613"/>
                  <a:gd name="connsiteX73" fmla="*/ 32426 w 149626"/>
                  <a:gd name="connsiteY73" fmla="*/ 111353 h 149613"/>
                  <a:gd name="connsiteX74" fmla="*/ 25929 w 149626"/>
                  <a:gd name="connsiteY74" fmla="*/ 115829 h 149613"/>
                  <a:gd name="connsiteX75" fmla="*/ 18637 w 149626"/>
                  <a:gd name="connsiteY75" fmla="*/ 105145 h 149613"/>
                  <a:gd name="connsiteX76" fmla="*/ 25134 w 149626"/>
                  <a:gd name="connsiteY76" fmla="*/ 100742 h 149613"/>
                  <a:gd name="connsiteX77" fmla="*/ 27011 w 149626"/>
                  <a:gd name="connsiteY77" fmla="*/ 94461 h 149613"/>
                  <a:gd name="connsiteX78" fmla="*/ 23113 w 149626"/>
                  <a:gd name="connsiteY78" fmla="*/ 75764 h 149613"/>
                  <a:gd name="connsiteX79" fmla="*/ 18926 w 149626"/>
                  <a:gd name="connsiteY79" fmla="*/ 70783 h 149613"/>
                  <a:gd name="connsiteX80" fmla="*/ 11202 w 149626"/>
                  <a:gd name="connsiteY80" fmla="*/ 69339 h 149613"/>
                  <a:gd name="connsiteX81" fmla="*/ 13656 w 149626"/>
                  <a:gd name="connsiteY81" fmla="*/ 56634 h 149613"/>
                  <a:gd name="connsiteX82" fmla="*/ 21381 w 149626"/>
                  <a:gd name="connsiteY82" fmla="*/ 58078 h 149613"/>
                  <a:gd name="connsiteX83" fmla="*/ 27156 w 149626"/>
                  <a:gd name="connsiteY83" fmla="*/ 54973 h 149613"/>
                  <a:gd name="connsiteX84" fmla="*/ 37623 w 149626"/>
                  <a:gd name="connsiteY84" fmla="*/ 39019 h 149613"/>
                  <a:gd name="connsiteX85" fmla="*/ 38201 w 149626"/>
                  <a:gd name="connsiteY85" fmla="*/ 32522 h 149613"/>
                  <a:gd name="connsiteX86" fmla="*/ 33797 w 149626"/>
                  <a:gd name="connsiteY86" fmla="*/ 26025 h 149613"/>
                  <a:gd name="connsiteX87" fmla="*/ 44481 w 149626"/>
                  <a:gd name="connsiteY87" fmla="*/ 18734 h 149613"/>
                  <a:gd name="connsiteX88" fmla="*/ 48885 w 149626"/>
                  <a:gd name="connsiteY88" fmla="*/ 25231 h 149613"/>
                  <a:gd name="connsiteX89" fmla="*/ 55165 w 149626"/>
                  <a:gd name="connsiteY89" fmla="*/ 27108 h 149613"/>
                  <a:gd name="connsiteX90" fmla="*/ 73862 w 149626"/>
                  <a:gd name="connsiteY90" fmla="*/ 23210 h 149613"/>
                  <a:gd name="connsiteX91" fmla="*/ 78843 w 149626"/>
                  <a:gd name="connsiteY91" fmla="*/ 19023 h 149613"/>
                  <a:gd name="connsiteX92" fmla="*/ 80287 w 149626"/>
                  <a:gd name="connsiteY92" fmla="*/ 11299 h 149613"/>
                  <a:gd name="connsiteX93" fmla="*/ 92993 w 149626"/>
                  <a:gd name="connsiteY93" fmla="*/ 13753 h 149613"/>
                  <a:gd name="connsiteX94" fmla="*/ 91549 w 149626"/>
                  <a:gd name="connsiteY94" fmla="*/ 21477 h 149613"/>
                  <a:gd name="connsiteX95" fmla="*/ 94653 w 149626"/>
                  <a:gd name="connsiteY95" fmla="*/ 27253 h 149613"/>
                  <a:gd name="connsiteX96" fmla="*/ 110607 w 149626"/>
                  <a:gd name="connsiteY96" fmla="*/ 37720 h 149613"/>
                  <a:gd name="connsiteX97" fmla="*/ 117104 w 149626"/>
                  <a:gd name="connsiteY97" fmla="*/ 38298 h 149613"/>
                  <a:gd name="connsiteX98" fmla="*/ 123601 w 149626"/>
                  <a:gd name="connsiteY98" fmla="*/ 33894 h 149613"/>
                  <a:gd name="connsiteX99" fmla="*/ 130892 w 149626"/>
                  <a:gd name="connsiteY99" fmla="*/ 44578 h 149613"/>
                  <a:gd name="connsiteX100" fmla="*/ 124395 w 149626"/>
                  <a:gd name="connsiteY100" fmla="*/ 48982 h 149613"/>
                  <a:gd name="connsiteX101" fmla="*/ 122518 w 149626"/>
                  <a:gd name="connsiteY101" fmla="*/ 55262 h 149613"/>
                  <a:gd name="connsiteX102" fmla="*/ 126416 w 149626"/>
                  <a:gd name="connsiteY102" fmla="*/ 73959 h 149613"/>
                  <a:gd name="connsiteX103" fmla="*/ 130603 w 149626"/>
                  <a:gd name="connsiteY103" fmla="*/ 78940 h 149613"/>
                  <a:gd name="connsiteX104" fmla="*/ 138328 w 149626"/>
                  <a:gd name="connsiteY104" fmla="*/ 80384 h 149613"/>
                  <a:gd name="connsiteX105" fmla="*/ 135873 w 149626"/>
                  <a:gd name="connsiteY105" fmla="*/ 93090 h 149613"/>
                  <a:gd name="connsiteX106" fmla="*/ 128149 w 149626"/>
                  <a:gd name="connsiteY106" fmla="*/ 91646 h 149613"/>
                  <a:gd name="connsiteX107" fmla="*/ 122374 w 149626"/>
                  <a:gd name="connsiteY107" fmla="*/ 94678 h 14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149626" h="149613">
                    <a:moveTo>
                      <a:pt x="139049" y="104207"/>
                    </a:moveTo>
                    <a:cubicBezTo>
                      <a:pt x="141865" y="104712"/>
                      <a:pt x="144608" y="102907"/>
                      <a:pt x="145113" y="100092"/>
                    </a:cubicBezTo>
                    <a:lnTo>
                      <a:pt x="149517" y="77208"/>
                    </a:lnTo>
                    <a:cubicBezTo>
                      <a:pt x="149806" y="75836"/>
                      <a:pt x="149517" y="74465"/>
                      <a:pt x="148723" y="73309"/>
                    </a:cubicBezTo>
                    <a:cubicBezTo>
                      <a:pt x="147929" y="72154"/>
                      <a:pt x="146774" y="71360"/>
                      <a:pt x="145402" y="71144"/>
                    </a:cubicBezTo>
                    <a:lnTo>
                      <a:pt x="136595" y="69483"/>
                    </a:lnTo>
                    <a:cubicBezTo>
                      <a:pt x="136162" y="64647"/>
                      <a:pt x="135223" y="59882"/>
                      <a:pt x="133635" y="55262"/>
                    </a:cubicBezTo>
                    <a:lnTo>
                      <a:pt x="141071" y="50209"/>
                    </a:lnTo>
                    <a:cubicBezTo>
                      <a:pt x="143453" y="48621"/>
                      <a:pt x="144031" y="45372"/>
                      <a:pt x="142442" y="42990"/>
                    </a:cubicBezTo>
                    <a:lnTo>
                      <a:pt x="129304" y="23715"/>
                    </a:lnTo>
                    <a:cubicBezTo>
                      <a:pt x="128510" y="22560"/>
                      <a:pt x="127355" y="21766"/>
                      <a:pt x="125983" y="21550"/>
                    </a:cubicBezTo>
                    <a:cubicBezTo>
                      <a:pt x="124612" y="21261"/>
                      <a:pt x="123240" y="21550"/>
                      <a:pt x="122085" y="22344"/>
                    </a:cubicBezTo>
                    <a:lnTo>
                      <a:pt x="114649" y="27397"/>
                    </a:lnTo>
                    <a:cubicBezTo>
                      <a:pt x="110896" y="24221"/>
                      <a:pt x="106853" y="21550"/>
                      <a:pt x="102522" y="19384"/>
                    </a:cubicBezTo>
                    <a:lnTo>
                      <a:pt x="104182" y="10577"/>
                    </a:lnTo>
                    <a:cubicBezTo>
                      <a:pt x="104687" y="7762"/>
                      <a:pt x="102882" y="5018"/>
                      <a:pt x="100067" y="4513"/>
                    </a:cubicBezTo>
                    <a:lnTo>
                      <a:pt x="77183" y="109"/>
                    </a:lnTo>
                    <a:cubicBezTo>
                      <a:pt x="75811" y="-179"/>
                      <a:pt x="74440" y="109"/>
                      <a:pt x="73285" y="903"/>
                    </a:cubicBezTo>
                    <a:cubicBezTo>
                      <a:pt x="72130" y="1698"/>
                      <a:pt x="71336" y="2853"/>
                      <a:pt x="71119" y="4224"/>
                    </a:cubicBezTo>
                    <a:lnTo>
                      <a:pt x="69459" y="13031"/>
                    </a:lnTo>
                    <a:cubicBezTo>
                      <a:pt x="64622" y="13464"/>
                      <a:pt x="59858" y="14475"/>
                      <a:pt x="55237" y="15991"/>
                    </a:cubicBezTo>
                    <a:lnTo>
                      <a:pt x="50184" y="8556"/>
                    </a:lnTo>
                    <a:cubicBezTo>
                      <a:pt x="49390" y="7400"/>
                      <a:pt x="48235" y="6606"/>
                      <a:pt x="46863" y="6390"/>
                    </a:cubicBezTo>
                    <a:cubicBezTo>
                      <a:pt x="45492" y="6101"/>
                      <a:pt x="44120" y="6390"/>
                      <a:pt x="42965" y="7184"/>
                    </a:cubicBezTo>
                    <a:lnTo>
                      <a:pt x="23691" y="20322"/>
                    </a:lnTo>
                    <a:cubicBezTo>
                      <a:pt x="22536" y="21117"/>
                      <a:pt x="21742" y="22271"/>
                      <a:pt x="21525" y="23643"/>
                    </a:cubicBezTo>
                    <a:cubicBezTo>
                      <a:pt x="21236" y="25015"/>
                      <a:pt x="21525" y="26386"/>
                      <a:pt x="22319" y="27541"/>
                    </a:cubicBezTo>
                    <a:lnTo>
                      <a:pt x="27372" y="34977"/>
                    </a:lnTo>
                    <a:cubicBezTo>
                      <a:pt x="24196" y="38731"/>
                      <a:pt x="21525" y="42773"/>
                      <a:pt x="19359" y="47105"/>
                    </a:cubicBezTo>
                    <a:lnTo>
                      <a:pt x="10552" y="45444"/>
                    </a:lnTo>
                    <a:cubicBezTo>
                      <a:pt x="9181" y="45156"/>
                      <a:pt x="7809" y="45444"/>
                      <a:pt x="6654" y="46238"/>
                    </a:cubicBezTo>
                    <a:cubicBezTo>
                      <a:pt x="5499" y="47033"/>
                      <a:pt x="4705" y="48188"/>
                      <a:pt x="4488" y="49559"/>
                    </a:cubicBezTo>
                    <a:lnTo>
                      <a:pt x="85" y="72443"/>
                    </a:lnTo>
                    <a:cubicBezTo>
                      <a:pt x="-421" y="75259"/>
                      <a:pt x="1384" y="78002"/>
                      <a:pt x="4199" y="78507"/>
                    </a:cubicBezTo>
                    <a:lnTo>
                      <a:pt x="13007" y="80168"/>
                    </a:lnTo>
                    <a:cubicBezTo>
                      <a:pt x="13440" y="85004"/>
                      <a:pt x="14378" y="89769"/>
                      <a:pt x="15966" y="94389"/>
                    </a:cubicBezTo>
                    <a:lnTo>
                      <a:pt x="8531" y="99442"/>
                    </a:lnTo>
                    <a:cubicBezTo>
                      <a:pt x="7376" y="100236"/>
                      <a:pt x="6582" y="101391"/>
                      <a:pt x="6365" y="102763"/>
                    </a:cubicBezTo>
                    <a:cubicBezTo>
                      <a:pt x="6076" y="104135"/>
                      <a:pt x="6365" y="105506"/>
                      <a:pt x="7159" y="106661"/>
                    </a:cubicBezTo>
                    <a:lnTo>
                      <a:pt x="20298" y="125936"/>
                    </a:lnTo>
                    <a:cubicBezTo>
                      <a:pt x="21092" y="127091"/>
                      <a:pt x="22247" y="127885"/>
                      <a:pt x="23618" y="128101"/>
                    </a:cubicBezTo>
                    <a:cubicBezTo>
                      <a:pt x="24990" y="128390"/>
                      <a:pt x="26362" y="128101"/>
                      <a:pt x="27517" y="127307"/>
                    </a:cubicBezTo>
                    <a:lnTo>
                      <a:pt x="34952" y="122254"/>
                    </a:lnTo>
                    <a:cubicBezTo>
                      <a:pt x="38706" y="125430"/>
                      <a:pt x="42749" y="128101"/>
                      <a:pt x="47080" y="130267"/>
                    </a:cubicBezTo>
                    <a:lnTo>
                      <a:pt x="45420" y="139074"/>
                    </a:lnTo>
                    <a:cubicBezTo>
                      <a:pt x="44914" y="141889"/>
                      <a:pt x="46719" y="144633"/>
                      <a:pt x="49534" y="145138"/>
                    </a:cubicBezTo>
                    <a:lnTo>
                      <a:pt x="72419" y="149542"/>
                    </a:lnTo>
                    <a:cubicBezTo>
                      <a:pt x="72779" y="149614"/>
                      <a:pt x="73068" y="149614"/>
                      <a:pt x="73429" y="149614"/>
                    </a:cubicBezTo>
                    <a:cubicBezTo>
                      <a:pt x="75884" y="149614"/>
                      <a:pt x="78049" y="147881"/>
                      <a:pt x="78482" y="145427"/>
                    </a:cubicBezTo>
                    <a:lnTo>
                      <a:pt x="80143" y="136620"/>
                    </a:lnTo>
                    <a:cubicBezTo>
                      <a:pt x="84980" y="136186"/>
                      <a:pt x="89744" y="135248"/>
                      <a:pt x="94364" y="133660"/>
                    </a:cubicBezTo>
                    <a:lnTo>
                      <a:pt x="99417" y="141096"/>
                    </a:lnTo>
                    <a:cubicBezTo>
                      <a:pt x="100212" y="142251"/>
                      <a:pt x="101367" y="143045"/>
                      <a:pt x="102738" y="143261"/>
                    </a:cubicBezTo>
                    <a:cubicBezTo>
                      <a:pt x="104110" y="143550"/>
                      <a:pt x="105481" y="143261"/>
                      <a:pt x="106636" y="142467"/>
                    </a:cubicBezTo>
                    <a:lnTo>
                      <a:pt x="125911" y="129329"/>
                    </a:lnTo>
                    <a:cubicBezTo>
                      <a:pt x="128293" y="127740"/>
                      <a:pt x="128871" y="124492"/>
                      <a:pt x="127283" y="122110"/>
                    </a:cubicBezTo>
                    <a:lnTo>
                      <a:pt x="122229" y="114674"/>
                    </a:lnTo>
                    <a:cubicBezTo>
                      <a:pt x="125406" y="110920"/>
                      <a:pt x="128077" y="106878"/>
                      <a:pt x="130242" y="102546"/>
                    </a:cubicBezTo>
                    <a:lnTo>
                      <a:pt x="139049" y="104207"/>
                    </a:lnTo>
                    <a:close/>
                    <a:moveTo>
                      <a:pt x="122374" y="94678"/>
                    </a:moveTo>
                    <a:cubicBezTo>
                      <a:pt x="119919" y="100597"/>
                      <a:pt x="116382" y="105939"/>
                      <a:pt x="111906" y="110632"/>
                    </a:cubicBezTo>
                    <a:cubicBezTo>
                      <a:pt x="110174" y="112364"/>
                      <a:pt x="109957" y="115107"/>
                      <a:pt x="111329" y="117129"/>
                    </a:cubicBezTo>
                    <a:lnTo>
                      <a:pt x="115732" y="123626"/>
                    </a:lnTo>
                    <a:lnTo>
                      <a:pt x="105048" y="130917"/>
                    </a:lnTo>
                    <a:lnTo>
                      <a:pt x="100645" y="124420"/>
                    </a:lnTo>
                    <a:cubicBezTo>
                      <a:pt x="99273" y="122398"/>
                      <a:pt x="96674" y="121604"/>
                      <a:pt x="94364" y="122543"/>
                    </a:cubicBezTo>
                    <a:cubicBezTo>
                      <a:pt x="88372" y="124997"/>
                      <a:pt x="82092" y="126297"/>
                      <a:pt x="75667" y="126441"/>
                    </a:cubicBezTo>
                    <a:cubicBezTo>
                      <a:pt x="73213" y="126513"/>
                      <a:pt x="71119" y="128246"/>
                      <a:pt x="70686" y="130628"/>
                    </a:cubicBezTo>
                    <a:lnTo>
                      <a:pt x="69242" y="138352"/>
                    </a:lnTo>
                    <a:lnTo>
                      <a:pt x="56537" y="135898"/>
                    </a:lnTo>
                    <a:lnTo>
                      <a:pt x="57981" y="128174"/>
                    </a:lnTo>
                    <a:cubicBezTo>
                      <a:pt x="58414" y="125791"/>
                      <a:pt x="57114" y="123337"/>
                      <a:pt x="54876" y="122398"/>
                    </a:cubicBezTo>
                    <a:cubicBezTo>
                      <a:pt x="48957" y="119944"/>
                      <a:pt x="43615" y="116407"/>
                      <a:pt x="38923" y="111931"/>
                    </a:cubicBezTo>
                    <a:cubicBezTo>
                      <a:pt x="37190" y="110198"/>
                      <a:pt x="34447" y="109982"/>
                      <a:pt x="32426" y="111353"/>
                    </a:cubicBezTo>
                    <a:lnTo>
                      <a:pt x="25929" y="115829"/>
                    </a:lnTo>
                    <a:lnTo>
                      <a:pt x="18637" y="105145"/>
                    </a:lnTo>
                    <a:lnTo>
                      <a:pt x="25134" y="100742"/>
                    </a:lnTo>
                    <a:cubicBezTo>
                      <a:pt x="27156" y="99370"/>
                      <a:pt x="27950" y="96771"/>
                      <a:pt x="27011" y="94461"/>
                    </a:cubicBezTo>
                    <a:cubicBezTo>
                      <a:pt x="24557" y="88469"/>
                      <a:pt x="23258" y="82189"/>
                      <a:pt x="23113" y="75764"/>
                    </a:cubicBezTo>
                    <a:cubicBezTo>
                      <a:pt x="23041" y="73309"/>
                      <a:pt x="21308" y="71216"/>
                      <a:pt x="18926" y="70783"/>
                    </a:cubicBezTo>
                    <a:lnTo>
                      <a:pt x="11202" y="69339"/>
                    </a:lnTo>
                    <a:lnTo>
                      <a:pt x="13656" y="56634"/>
                    </a:lnTo>
                    <a:lnTo>
                      <a:pt x="21381" y="58078"/>
                    </a:lnTo>
                    <a:cubicBezTo>
                      <a:pt x="23763" y="58511"/>
                      <a:pt x="26217" y="57211"/>
                      <a:pt x="27156" y="54973"/>
                    </a:cubicBezTo>
                    <a:cubicBezTo>
                      <a:pt x="29610" y="49054"/>
                      <a:pt x="33147" y="43712"/>
                      <a:pt x="37623" y="39019"/>
                    </a:cubicBezTo>
                    <a:cubicBezTo>
                      <a:pt x="39356" y="37287"/>
                      <a:pt x="39572" y="34544"/>
                      <a:pt x="38201" y="32522"/>
                    </a:cubicBezTo>
                    <a:lnTo>
                      <a:pt x="33797" y="26025"/>
                    </a:lnTo>
                    <a:lnTo>
                      <a:pt x="44481" y="18734"/>
                    </a:lnTo>
                    <a:lnTo>
                      <a:pt x="48885" y="25231"/>
                    </a:lnTo>
                    <a:cubicBezTo>
                      <a:pt x="50256" y="27253"/>
                      <a:pt x="52855" y="28047"/>
                      <a:pt x="55165" y="27108"/>
                    </a:cubicBezTo>
                    <a:cubicBezTo>
                      <a:pt x="61157" y="24654"/>
                      <a:pt x="67437" y="23354"/>
                      <a:pt x="73862" y="23210"/>
                    </a:cubicBezTo>
                    <a:cubicBezTo>
                      <a:pt x="76317" y="23138"/>
                      <a:pt x="78410" y="21405"/>
                      <a:pt x="78843" y="19023"/>
                    </a:cubicBezTo>
                    <a:lnTo>
                      <a:pt x="80287" y="11299"/>
                    </a:lnTo>
                    <a:lnTo>
                      <a:pt x="92993" y="13753"/>
                    </a:lnTo>
                    <a:lnTo>
                      <a:pt x="91549" y="21477"/>
                    </a:lnTo>
                    <a:cubicBezTo>
                      <a:pt x="91116" y="23860"/>
                      <a:pt x="92415" y="26314"/>
                      <a:pt x="94653" y="27253"/>
                    </a:cubicBezTo>
                    <a:cubicBezTo>
                      <a:pt x="100572" y="29707"/>
                      <a:pt x="105914" y="33244"/>
                      <a:pt x="110607" y="37720"/>
                    </a:cubicBezTo>
                    <a:cubicBezTo>
                      <a:pt x="112339" y="39453"/>
                      <a:pt x="115083" y="39669"/>
                      <a:pt x="117104" y="38298"/>
                    </a:cubicBezTo>
                    <a:lnTo>
                      <a:pt x="123601" y="33894"/>
                    </a:lnTo>
                    <a:lnTo>
                      <a:pt x="130892" y="44578"/>
                    </a:lnTo>
                    <a:lnTo>
                      <a:pt x="124395" y="48982"/>
                    </a:lnTo>
                    <a:cubicBezTo>
                      <a:pt x="122374" y="50353"/>
                      <a:pt x="121580" y="52952"/>
                      <a:pt x="122518" y="55262"/>
                    </a:cubicBezTo>
                    <a:cubicBezTo>
                      <a:pt x="124972" y="61254"/>
                      <a:pt x="126272" y="67534"/>
                      <a:pt x="126416" y="73959"/>
                    </a:cubicBezTo>
                    <a:cubicBezTo>
                      <a:pt x="126488" y="76414"/>
                      <a:pt x="128221" y="78507"/>
                      <a:pt x="130603" y="78940"/>
                    </a:cubicBezTo>
                    <a:lnTo>
                      <a:pt x="138328" y="80384"/>
                    </a:lnTo>
                    <a:lnTo>
                      <a:pt x="135873" y="93090"/>
                    </a:lnTo>
                    <a:lnTo>
                      <a:pt x="128149" y="91646"/>
                    </a:lnTo>
                    <a:cubicBezTo>
                      <a:pt x="125694" y="91140"/>
                      <a:pt x="123312" y="92440"/>
                      <a:pt x="122374" y="94678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2230409" y="2491958"/>
                <a:ext cx="74551" cy="74522"/>
              </a:xfrm>
              <a:custGeom>
                <a:avLst/>
                <a:gdLst>
                  <a:gd name="connsiteX0" fmla="*/ 44275 w 74551"/>
                  <a:gd name="connsiteY0" fmla="*/ 672 h 74522"/>
                  <a:gd name="connsiteX1" fmla="*/ 16337 w 74551"/>
                  <a:gd name="connsiteY1" fmla="*/ 6447 h 74522"/>
                  <a:gd name="connsiteX2" fmla="*/ 672 w 74551"/>
                  <a:gd name="connsiteY2" fmla="*/ 30270 h 74522"/>
                  <a:gd name="connsiteX3" fmla="*/ 6447 w 74551"/>
                  <a:gd name="connsiteY3" fmla="*/ 58207 h 74522"/>
                  <a:gd name="connsiteX4" fmla="*/ 30270 w 74551"/>
                  <a:gd name="connsiteY4" fmla="*/ 73872 h 74522"/>
                  <a:gd name="connsiteX5" fmla="*/ 30270 w 74551"/>
                  <a:gd name="connsiteY5" fmla="*/ 73872 h 74522"/>
                  <a:gd name="connsiteX6" fmla="*/ 37272 w 74551"/>
                  <a:gd name="connsiteY6" fmla="*/ 74522 h 74522"/>
                  <a:gd name="connsiteX7" fmla="*/ 73872 w 74551"/>
                  <a:gd name="connsiteY7" fmla="*/ 44275 h 74522"/>
                  <a:gd name="connsiteX8" fmla="*/ 44275 w 74551"/>
                  <a:gd name="connsiteY8" fmla="*/ 672 h 74522"/>
                  <a:gd name="connsiteX9" fmla="*/ 63694 w 74551"/>
                  <a:gd name="connsiteY9" fmla="*/ 42326 h 74522"/>
                  <a:gd name="connsiteX10" fmla="*/ 52360 w 74551"/>
                  <a:gd name="connsiteY10" fmla="*/ 59507 h 74522"/>
                  <a:gd name="connsiteX11" fmla="*/ 32219 w 74551"/>
                  <a:gd name="connsiteY11" fmla="*/ 63694 h 74522"/>
                  <a:gd name="connsiteX12" fmla="*/ 32219 w 74551"/>
                  <a:gd name="connsiteY12" fmla="*/ 63694 h 74522"/>
                  <a:gd name="connsiteX13" fmla="*/ 15038 w 74551"/>
                  <a:gd name="connsiteY13" fmla="*/ 52360 h 74522"/>
                  <a:gd name="connsiteX14" fmla="*/ 10851 w 74551"/>
                  <a:gd name="connsiteY14" fmla="*/ 32219 h 74522"/>
                  <a:gd name="connsiteX15" fmla="*/ 22185 w 74551"/>
                  <a:gd name="connsiteY15" fmla="*/ 15038 h 74522"/>
                  <a:gd name="connsiteX16" fmla="*/ 37272 w 74551"/>
                  <a:gd name="connsiteY16" fmla="*/ 10346 h 74522"/>
                  <a:gd name="connsiteX17" fmla="*/ 42398 w 74551"/>
                  <a:gd name="connsiteY17" fmla="*/ 10851 h 74522"/>
                  <a:gd name="connsiteX18" fmla="*/ 63694 w 74551"/>
                  <a:gd name="connsiteY18" fmla="*/ 42326 h 7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4551" h="74522">
                    <a:moveTo>
                      <a:pt x="44275" y="672"/>
                    </a:moveTo>
                    <a:cubicBezTo>
                      <a:pt x="34529" y="-1205"/>
                      <a:pt x="24567" y="889"/>
                      <a:pt x="16337" y="6447"/>
                    </a:cubicBezTo>
                    <a:cubicBezTo>
                      <a:pt x="8108" y="12006"/>
                      <a:pt x="2549" y="20524"/>
                      <a:pt x="672" y="30270"/>
                    </a:cubicBezTo>
                    <a:cubicBezTo>
                      <a:pt x="-1205" y="40015"/>
                      <a:pt x="889" y="49978"/>
                      <a:pt x="6447" y="58207"/>
                    </a:cubicBezTo>
                    <a:cubicBezTo>
                      <a:pt x="12078" y="66437"/>
                      <a:pt x="20524" y="71996"/>
                      <a:pt x="30270" y="73872"/>
                    </a:cubicBezTo>
                    <a:lnTo>
                      <a:pt x="30270" y="73872"/>
                    </a:lnTo>
                    <a:cubicBezTo>
                      <a:pt x="32652" y="74305"/>
                      <a:pt x="34962" y="74522"/>
                      <a:pt x="37272" y="74522"/>
                    </a:cubicBezTo>
                    <a:cubicBezTo>
                      <a:pt x="54814" y="74522"/>
                      <a:pt x="70480" y="62105"/>
                      <a:pt x="73872" y="44275"/>
                    </a:cubicBezTo>
                    <a:cubicBezTo>
                      <a:pt x="77771" y="24062"/>
                      <a:pt x="64488" y="4498"/>
                      <a:pt x="44275" y="672"/>
                    </a:cubicBezTo>
                    <a:close/>
                    <a:moveTo>
                      <a:pt x="63694" y="42326"/>
                    </a:moveTo>
                    <a:cubicBezTo>
                      <a:pt x="62322" y="49400"/>
                      <a:pt x="58352" y="55464"/>
                      <a:pt x="52360" y="59507"/>
                    </a:cubicBezTo>
                    <a:cubicBezTo>
                      <a:pt x="46440" y="63549"/>
                      <a:pt x="39294" y="64993"/>
                      <a:pt x="32219" y="63694"/>
                    </a:cubicBezTo>
                    <a:lnTo>
                      <a:pt x="32219" y="63694"/>
                    </a:lnTo>
                    <a:cubicBezTo>
                      <a:pt x="25145" y="62322"/>
                      <a:pt x="19081" y="58352"/>
                      <a:pt x="15038" y="52360"/>
                    </a:cubicBezTo>
                    <a:cubicBezTo>
                      <a:pt x="10995" y="46440"/>
                      <a:pt x="9552" y="39294"/>
                      <a:pt x="10851" y="32219"/>
                    </a:cubicBezTo>
                    <a:cubicBezTo>
                      <a:pt x="12223" y="25144"/>
                      <a:pt x="16193" y="19081"/>
                      <a:pt x="22185" y="15038"/>
                    </a:cubicBezTo>
                    <a:cubicBezTo>
                      <a:pt x="26661" y="11934"/>
                      <a:pt x="31930" y="10346"/>
                      <a:pt x="37272" y="10346"/>
                    </a:cubicBezTo>
                    <a:cubicBezTo>
                      <a:pt x="38933" y="10346"/>
                      <a:pt x="40665" y="10490"/>
                      <a:pt x="42398" y="10851"/>
                    </a:cubicBezTo>
                    <a:cubicBezTo>
                      <a:pt x="56908" y="13666"/>
                      <a:pt x="66509" y="27743"/>
                      <a:pt x="63694" y="42326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2099437" y="2400409"/>
                <a:ext cx="112412" cy="112506"/>
              </a:xfrm>
              <a:custGeom>
                <a:avLst/>
                <a:gdLst>
                  <a:gd name="connsiteX0" fmla="*/ 2425 w 112412"/>
                  <a:gd name="connsiteY0" fmla="*/ 72730 h 112506"/>
                  <a:gd name="connsiteX1" fmla="*/ 6829 w 112412"/>
                  <a:gd name="connsiteY1" fmla="*/ 76051 h 112506"/>
                  <a:gd name="connsiteX2" fmla="*/ 13542 w 112412"/>
                  <a:gd name="connsiteY2" fmla="*/ 75113 h 112506"/>
                  <a:gd name="connsiteX3" fmla="*/ 19101 w 112412"/>
                  <a:gd name="connsiteY3" fmla="*/ 84497 h 112506"/>
                  <a:gd name="connsiteX4" fmla="*/ 15058 w 112412"/>
                  <a:gd name="connsiteY4" fmla="*/ 89911 h 112506"/>
                  <a:gd name="connsiteX5" fmla="*/ 14336 w 112412"/>
                  <a:gd name="connsiteY5" fmla="*/ 92799 h 112506"/>
                  <a:gd name="connsiteX6" fmla="*/ 15852 w 112412"/>
                  <a:gd name="connsiteY6" fmla="*/ 95398 h 112506"/>
                  <a:gd name="connsiteX7" fmla="*/ 29857 w 112412"/>
                  <a:gd name="connsiteY7" fmla="*/ 105865 h 112506"/>
                  <a:gd name="connsiteX8" fmla="*/ 35271 w 112412"/>
                  <a:gd name="connsiteY8" fmla="*/ 105071 h 112506"/>
                  <a:gd name="connsiteX9" fmla="*/ 39314 w 112412"/>
                  <a:gd name="connsiteY9" fmla="*/ 99657 h 112506"/>
                  <a:gd name="connsiteX10" fmla="*/ 49926 w 112412"/>
                  <a:gd name="connsiteY10" fmla="*/ 102400 h 112506"/>
                  <a:gd name="connsiteX11" fmla="*/ 50864 w 112412"/>
                  <a:gd name="connsiteY11" fmla="*/ 109114 h 112506"/>
                  <a:gd name="connsiteX12" fmla="*/ 52380 w 112412"/>
                  <a:gd name="connsiteY12" fmla="*/ 111712 h 112506"/>
                  <a:gd name="connsiteX13" fmla="*/ 54690 w 112412"/>
                  <a:gd name="connsiteY13" fmla="*/ 112507 h 112506"/>
                  <a:gd name="connsiteX14" fmla="*/ 55268 w 112412"/>
                  <a:gd name="connsiteY14" fmla="*/ 112434 h 112506"/>
                  <a:gd name="connsiteX15" fmla="*/ 72593 w 112412"/>
                  <a:gd name="connsiteY15" fmla="*/ 109908 h 112506"/>
                  <a:gd name="connsiteX16" fmla="*/ 75914 w 112412"/>
                  <a:gd name="connsiteY16" fmla="*/ 105504 h 112506"/>
                  <a:gd name="connsiteX17" fmla="*/ 74975 w 112412"/>
                  <a:gd name="connsiteY17" fmla="*/ 98791 h 112506"/>
                  <a:gd name="connsiteX18" fmla="*/ 84360 w 112412"/>
                  <a:gd name="connsiteY18" fmla="*/ 93232 h 112506"/>
                  <a:gd name="connsiteX19" fmla="*/ 89774 w 112412"/>
                  <a:gd name="connsiteY19" fmla="*/ 97275 h 112506"/>
                  <a:gd name="connsiteX20" fmla="*/ 95261 w 112412"/>
                  <a:gd name="connsiteY20" fmla="*/ 96481 h 112506"/>
                  <a:gd name="connsiteX21" fmla="*/ 105800 w 112412"/>
                  <a:gd name="connsiteY21" fmla="*/ 82476 h 112506"/>
                  <a:gd name="connsiteX22" fmla="*/ 105006 w 112412"/>
                  <a:gd name="connsiteY22" fmla="*/ 76989 h 112506"/>
                  <a:gd name="connsiteX23" fmla="*/ 99592 w 112412"/>
                  <a:gd name="connsiteY23" fmla="*/ 72947 h 112506"/>
                  <a:gd name="connsiteX24" fmla="*/ 102335 w 112412"/>
                  <a:gd name="connsiteY24" fmla="*/ 62407 h 112506"/>
                  <a:gd name="connsiteX25" fmla="*/ 109049 w 112412"/>
                  <a:gd name="connsiteY25" fmla="*/ 61469 h 112506"/>
                  <a:gd name="connsiteX26" fmla="*/ 111648 w 112412"/>
                  <a:gd name="connsiteY26" fmla="*/ 59953 h 112506"/>
                  <a:gd name="connsiteX27" fmla="*/ 112370 w 112412"/>
                  <a:gd name="connsiteY27" fmla="*/ 57065 h 112506"/>
                  <a:gd name="connsiteX28" fmla="*/ 109843 w 112412"/>
                  <a:gd name="connsiteY28" fmla="*/ 39739 h 112506"/>
                  <a:gd name="connsiteX29" fmla="*/ 105439 w 112412"/>
                  <a:gd name="connsiteY29" fmla="*/ 36419 h 112506"/>
                  <a:gd name="connsiteX30" fmla="*/ 98726 w 112412"/>
                  <a:gd name="connsiteY30" fmla="*/ 37357 h 112506"/>
                  <a:gd name="connsiteX31" fmla="*/ 93167 w 112412"/>
                  <a:gd name="connsiteY31" fmla="*/ 27973 h 112506"/>
                  <a:gd name="connsiteX32" fmla="*/ 97210 w 112412"/>
                  <a:gd name="connsiteY32" fmla="*/ 22559 h 112506"/>
                  <a:gd name="connsiteX33" fmla="*/ 97932 w 112412"/>
                  <a:gd name="connsiteY33" fmla="*/ 19671 h 112506"/>
                  <a:gd name="connsiteX34" fmla="*/ 96416 w 112412"/>
                  <a:gd name="connsiteY34" fmla="*/ 17072 h 112506"/>
                  <a:gd name="connsiteX35" fmla="*/ 82411 w 112412"/>
                  <a:gd name="connsiteY35" fmla="*/ 6605 h 112506"/>
                  <a:gd name="connsiteX36" fmla="*/ 79523 w 112412"/>
                  <a:gd name="connsiteY36" fmla="*/ 5883 h 112506"/>
                  <a:gd name="connsiteX37" fmla="*/ 76925 w 112412"/>
                  <a:gd name="connsiteY37" fmla="*/ 7399 h 112506"/>
                  <a:gd name="connsiteX38" fmla="*/ 72882 w 112412"/>
                  <a:gd name="connsiteY38" fmla="*/ 12813 h 112506"/>
                  <a:gd name="connsiteX39" fmla="*/ 62342 w 112412"/>
                  <a:gd name="connsiteY39" fmla="*/ 10070 h 112506"/>
                  <a:gd name="connsiteX40" fmla="*/ 61404 w 112412"/>
                  <a:gd name="connsiteY40" fmla="*/ 3356 h 112506"/>
                  <a:gd name="connsiteX41" fmla="*/ 57000 w 112412"/>
                  <a:gd name="connsiteY41" fmla="*/ 35 h 112506"/>
                  <a:gd name="connsiteX42" fmla="*/ 39675 w 112412"/>
                  <a:gd name="connsiteY42" fmla="*/ 2562 h 112506"/>
                  <a:gd name="connsiteX43" fmla="*/ 37148 w 112412"/>
                  <a:gd name="connsiteY43" fmla="*/ 4078 h 112506"/>
                  <a:gd name="connsiteX44" fmla="*/ 36426 w 112412"/>
                  <a:gd name="connsiteY44" fmla="*/ 6966 h 112506"/>
                  <a:gd name="connsiteX45" fmla="*/ 37365 w 112412"/>
                  <a:gd name="connsiteY45" fmla="*/ 13679 h 112506"/>
                  <a:gd name="connsiteX46" fmla="*/ 27980 w 112412"/>
                  <a:gd name="connsiteY46" fmla="*/ 19238 h 112506"/>
                  <a:gd name="connsiteX47" fmla="*/ 22566 w 112412"/>
                  <a:gd name="connsiteY47" fmla="*/ 15195 h 112506"/>
                  <a:gd name="connsiteX48" fmla="*/ 19678 w 112412"/>
                  <a:gd name="connsiteY48" fmla="*/ 14473 h 112506"/>
                  <a:gd name="connsiteX49" fmla="*/ 17079 w 112412"/>
                  <a:gd name="connsiteY49" fmla="*/ 15989 h 112506"/>
                  <a:gd name="connsiteX50" fmla="*/ 6540 w 112412"/>
                  <a:gd name="connsiteY50" fmla="*/ 29994 h 112506"/>
                  <a:gd name="connsiteX51" fmla="*/ 5818 w 112412"/>
                  <a:gd name="connsiteY51" fmla="*/ 32882 h 112506"/>
                  <a:gd name="connsiteX52" fmla="*/ 7334 w 112412"/>
                  <a:gd name="connsiteY52" fmla="*/ 35480 h 112506"/>
                  <a:gd name="connsiteX53" fmla="*/ 12748 w 112412"/>
                  <a:gd name="connsiteY53" fmla="*/ 39523 h 112506"/>
                  <a:gd name="connsiteX54" fmla="*/ 10005 w 112412"/>
                  <a:gd name="connsiteY54" fmla="*/ 50063 h 112506"/>
                  <a:gd name="connsiteX55" fmla="*/ 3291 w 112412"/>
                  <a:gd name="connsiteY55" fmla="*/ 51001 h 112506"/>
                  <a:gd name="connsiteX56" fmla="*/ 765 w 112412"/>
                  <a:gd name="connsiteY56" fmla="*/ 52517 h 112506"/>
                  <a:gd name="connsiteX57" fmla="*/ 43 w 112412"/>
                  <a:gd name="connsiteY57" fmla="*/ 55405 h 112506"/>
                  <a:gd name="connsiteX58" fmla="*/ 2425 w 112412"/>
                  <a:gd name="connsiteY58" fmla="*/ 72730 h 112506"/>
                  <a:gd name="connsiteX59" fmla="*/ 14048 w 112412"/>
                  <a:gd name="connsiteY59" fmla="*/ 57282 h 112506"/>
                  <a:gd name="connsiteX60" fmla="*/ 17368 w 112412"/>
                  <a:gd name="connsiteY60" fmla="*/ 53672 h 112506"/>
                  <a:gd name="connsiteX61" fmla="*/ 20906 w 112412"/>
                  <a:gd name="connsiteY61" fmla="*/ 39812 h 112506"/>
                  <a:gd name="connsiteX62" fmla="*/ 19678 w 112412"/>
                  <a:gd name="connsiteY62" fmla="*/ 35047 h 112506"/>
                  <a:gd name="connsiteX63" fmla="*/ 14914 w 112412"/>
                  <a:gd name="connsiteY63" fmla="*/ 31510 h 112506"/>
                  <a:gd name="connsiteX64" fmla="*/ 20761 w 112412"/>
                  <a:gd name="connsiteY64" fmla="*/ 23713 h 112506"/>
                  <a:gd name="connsiteX65" fmla="*/ 25526 w 112412"/>
                  <a:gd name="connsiteY65" fmla="*/ 27251 h 112506"/>
                  <a:gd name="connsiteX66" fmla="*/ 30435 w 112412"/>
                  <a:gd name="connsiteY66" fmla="*/ 27034 h 112506"/>
                  <a:gd name="connsiteX67" fmla="*/ 42779 w 112412"/>
                  <a:gd name="connsiteY67" fmla="*/ 19743 h 112506"/>
                  <a:gd name="connsiteX68" fmla="*/ 45306 w 112412"/>
                  <a:gd name="connsiteY68" fmla="*/ 15556 h 112506"/>
                  <a:gd name="connsiteX69" fmla="*/ 44439 w 112412"/>
                  <a:gd name="connsiteY69" fmla="*/ 9709 h 112506"/>
                  <a:gd name="connsiteX70" fmla="*/ 54040 w 112412"/>
                  <a:gd name="connsiteY70" fmla="*/ 8337 h 112506"/>
                  <a:gd name="connsiteX71" fmla="*/ 54907 w 112412"/>
                  <a:gd name="connsiteY71" fmla="*/ 14185 h 112506"/>
                  <a:gd name="connsiteX72" fmla="*/ 58516 w 112412"/>
                  <a:gd name="connsiteY72" fmla="*/ 17505 h 112506"/>
                  <a:gd name="connsiteX73" fmla="*/ 72377 w 112412"/>
                  <a:gd name="connsiteY73" fmla="*/ 21042 h 112506"/>
                  <a:gd name="connsiteX74" fmla="*/ 77141 w 112412"/>
                  <a:gd name="connsiteY74" fmla="*/ 19815 h 112506"/>
                  <a:gd name="connsiteX75" fmla="*/ 80678 w 112412"/>
                  <a:gd name="connsiteY75" fmla="*/ 15051 h 112506"/>
                  <a:gd name="connsiteX76" fmla="*/ 88475 w 112412"/>
                  <a:gd name="connsiteY76" fmla="*/ 20898 h 112506"/>
                  <a:gd name="connsiteX77" fmla="*/ 84938 w 112412"/>
                  <a:gd name="connsiteY77" fmla="*/ 25663 h 112506"/>
                  <a:gd name="connsiteX78" fmla="*/ 85154 w 112412"/>
                  <a:gd name="connsiteY78" fmla="*/ 30571 h 112506"/>
                  <a:gd name="connsiteX79" fmla="*/ 92445 w 112412"/>
                  <a:gd name="connsiteY79" fmla="*/ 42916 h 112506"/>
                  <a:gd name="connsiteX80" fmla="*/ 96632 w 112412"/>
                  <a:gd name="connsiteY80" fmla="*/ 45443 h 112506"/>
                  <a:gd name="connsiteX81" fmla="*/ 102480 w 112412"/>
                  <a:gd name="connsiteY81" fmla="*/ 44576 h 112506"/>
                  <a:gd name="connsiteX82" fmla="*/ 103851 w 112412"/>
                  <a:gd name="connsiteY82" fmla="*/ 54177 h 112506"/>
                  <a:gd name="connsiteX83" fmla="*/ 98004 w 112412"/>
                  <a:gd name="connsiteY83" fmla="*/ 55044 h 112506"/>
                  <a:gd name="connsiteX84" fmla="*/ 94683 w 112412"/>
                  <a:gd name="connsiteY84" fmla="*/ 58653 h 112506"/>
                  <a:gd name="connsiteX85" fmla="*/ 91146 w 112412"/>
                  <a:gd name="connsiteY85" fmla="*/ 72514 h 112506"/>
                  <a:gd name="connsiteX86" fmla="*/ 92373 w 112412"/>
                  <a:gd name="connsiteY86" fmla="*/ 77278 h 112506"/>
                  <a:gd name="connsiteX87" fmla="*/ 97138 w 112412"/>
                  <a:gd name="connsiteY87" fmla="*/ 80815 h 112506"/>
                  <a:gd name="connsiteX88" fmla="*/ 91290 w 112412"/>
                  <a:gd name="connsiteY88" fmla="*/ 88612 h 112506"/>
                  <a:gd name="connsiteX89" fmla="*/ 86526 w 112412"/>
                  <a:gd name="connsiteY89" fmla="*/ 85074 h 112506"/>
                  <a:gd name="connsiteX90" fmla="*/ 81617 w 112412"/>
                  <a:gd name="connsiteY90" fmla="*/ 85291 h 112506"/>
                  <a:gd name="connsiteX91" fmla="*/ 69272 w 112412"/>
                  <a:gd name="connsiteY91" fmla="*/ 92582 h 112506"/>
                  <a:gd name="connsiteX92" fmla="*/ 66746 w 112412"/>
                  <a:gd name="connsiteY92" fmla="*/ 96769 h 112506"/>
                  <a:gd name="connsiteX93" fmla="*/ 67612 w 112412"/>
                  <a:gd name="connsiteY93" fmla="*/ 102617 h 112506"/>
                  <a:gd name="connsiteX94" fmla="*/ 58011 w 112412"/>
                  <a:gd name="connsiteY94" fmla="*/ 103988 h 112506"/>
                  <a:gd name="connsiteX95" fmla="*/ 57145 w 112412"/>
                  <a:gd name="connsiteY95" fmla="*/ 98141 h 112506"/>
                  <a:gd name="connsiteX96" fmla="*/ 53535 w 112412"/>
                  <a:gd name="connsiteY96" fmla="*/ 94820 h 112506"/>
                  <a:gd name="connsiteX97" fmla="*/ 39675 w 112412"/>
                  <a:gd name="connsiteY97" fmla="*/ 91283 h 112506"/>
                  <a:gd name="connsiteX98" fmla="*/ 38014 w 112412"/>
                  <a:gd name="connsiteY98" fmla="*/ 90922 h 112506"/>
                  <a:gd name="connsiteX99" fmla="*/ 34910 w 112412"/>
                  <a:gd name="connsiteY99" fmla="*/ 92510 h 112506"/>
                  <a:gd name="connsiteX100" fmla="*/ 31373 w 112412"/>
                  <a:gd name="connsiteY100" fmla="*/ 97275 h 112506"/>
                  <a:gd name="connsiteX101" fmla="*/ 23577 w 112412"/>
                  <a:gd name="connsiteY101" fmla="*/ 91427 h 112506"/>
                  <a:gd name="connsiteX102" fmla="*/ 27114 w 112412"/>
                  <a:gd name="connsiteY102" fmla="*/ 86663 h 112506"/>
                  <a:gd name="connsiteX103" fmla="*/ 26897 w 112412"/>
                  <a:gd name="connsiteY103" fmla="*/ 81754 h 112506"/>
                  <a:gd name="connsiteX104" fmla="*/ 19606 w 112412"/>
                  <a:gd name="connsiteY104" fmla="*/ 69409 h 112506"/>
                  <a:gd name="connsiteX105" fmla="*/ 15419 w 112412"/>
                  <a:gd name="connsiteY105" fmla="*/ 66883 h 112506"/>
                  <a:gd name="connsiteX106" fmla="*/ 9572 w 112412"/>
                  <a:gd name="connsiteY106" fmla="*/ 67749 h 112506"/>
                  <a:gd name="connsiteX107" fmla="*/ 8200 w 112412"/>
                  <a:gd name="connsiteY107" fmla="*/ 58148 h 112506"/>
                  <a:gd name="connsiteX108" fmla="*/ 14048 w 112412"/>
                  <a:gd name="connsiteY108" fmla="*/ 57282 h 11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112412" h="112506">
                    <a:moveTo>
                      <a:pt x="2425" y="72730"/>
                    </a:moveTo>
                    <a:cubicBezTo>
                      <a:pt x="2714" y="74824"/>
                      <a:pt x="4735" y="76340"/>
                      <a:pt x="6829" y="76051"/>
                    </a:cubicBezTo>
                    <a:lnTo>
                      <a:pt x="13542" y="75113"/>
                    </a:lnTo>
                    <a:cubicBezTo>
                      <a:pt x="14986" y="78433"/>
                      <a:pt x="16863" y="81610"/>
                      <a:pt x="19101" y="84497"/>
                    </a:cubicBezTo>
                    <a:lnTo>
                      <a:pt x="15058" y="89911"/>
                    </a:lnTo>
                    <a:cubicBezTo>
                      <a:pt x="14408" y="90705"/>
                      <a:pt x="14192" y="91788"/>
                      <a:pt x="14336" y="92799"/>
                    </a:cubicBezTo>
                    <a:cubicBezTo>
                      <a:pt x="14481" y="93810"/>
                      <a:pt x="15058" y="94748"/>
                      <a:pt x="15852" y="95398"/>
                    </a:cubicBezTo>
                    <a:lnTo>
                      <a:pt x="29857" y="105865"/>
                    </a:lnTo>
                    <a:cubicBezTo>
                      <a:pt x="31590" y="107164"/>
                      <a:pt x="34044" y="106804"/>
                      <a:pt x="35271" y="105071"/>
                    </a:cubicBezTo>
                    <a:lnTo>
                      <a:pt x="39314" y="99657"/>
                    </a:lnTo>
                    <a:cubicBezTo>
                      <a:pt x="42707" y="100956"/>
                      <a:pt x="46244" y="101895"/>
                      <a:pt x="49926" y="102400"/>
                    </a:cubicBezTo>
                    <a:lnTo>
                      <a:pt x="50864" y="109114"/>
                    </a:lnTo>
                    <a:cubicBezTo>
                      <a:pt x="51009" y="110124"/>
                      <a:pt x="51586" y="111063"/>
                      <a:pt x="52380" y="111712"/>
                    </a:cubicBezTo>
                    <a:cubicBezTo>
                      <a:pt x="53030" y="112218"/>
                      <a:pt x="53896" y="112507"/>
                      <a:pt x="54690" y="112507"/>
                    </a:cubicBezTo>
                    <a:cubicBezTo>
                      <a:pt x="54907" y="112507"/>
                      <a:pt x="55051" y="112507"/>
                      <a:pt x="55268" y="112434"/>
                    </a:cubicBezTo>
                    <a:lnTo>
                      <a:pt x="72593" y="109908"/>
                    </a:lnTo>
                    <a:cubicBezTo>
                      <a:pt x="74687" y="109619"/>
                      <a:pt x="76203" y="107598"/>
                      <a:pt x="75914" y="105504"/>
                    </a:cubicBezTo>
                    <a:lnTo>
                      <a:pt x="74975" y="98791"/>
                    </a:lnTo>
                    <a:cubicBezTo>
                      <a:pt x="78296" y="97347"/>
                      <a:pt x="81472" y="95470"/>
                      <a:pt x="84360" y="93232"/>
                    </a:cubicBezTo>
                    <a:lnTo>
                      <a:pt x="89774" y="97275"/>
                    </a:lnTo>
                    <a:cubicBezTo>
                      <a:pt x="91507" y="98574"/>
                      <a:pt x="93961" y="98213"/>
                      <a:pt x="95261" y="96481"/>
                    </a:cubicBezTo>
                    <a:lnTo>
                      <a:pt x="105800" y="82476"/>
                    </a:lnTo>
                    <a:cubicBezTo>
                      <a:pt x="107100" y="80743"/>
                      <a:pt x="106739" y="78289"/>
                      <a:pt x="105006" y="76989"/>
                    </a:cubicBezTo>
                    <a:lnTo>
                      <a:pt x="99592" y="72947"/>
                    </a:lnTo>
                    <a:cubicBezTo>
                      <a:pt x="100891" y="69554"/>
                      <a:pt x="101830" y="66017"/>
                      <a:pt x="102335" y="62407"/>
                    </a:cubicBezTo>
                    <a:lnTo>
                      <a:pt x="109049" y="61469"/>
                    </a:lnTo>
                    <a:cubicBezTo>
                      <a:pt x="110060" y="61324"/>
                      <a:pt x="110998" y="60747"/>
                      <a:pt x="111648" y="59953"/>
                    </a:cubicBezTo>
                    <a:cubicBezTo>
                      <a:pt x="112297" y="59158"/>
                      <a:pt x="112514" y="58076"/>
                      <a:pt x="112370" y="57065"/>
                    </a:cubicBezTo>
                    <a:lnTo>
                      <a:pt x="109843" y="39739"/>
                    </a:lnTo>
                    <a:cubicBezTo>
                      <a:pt x="109554" y="37646"/>
                      <a:pt x="107533" y="36130"/>
                      <a:pt x="105439" y="36419"/>
                    </a:cubicBezTo>
                    <a:lnTo>
                      <a:pt x="98726" y="37357"/>
                    </a:lnTo>
                    <a:cubicBezTo>
                      <a:pt x="97210" y="34037"/>
                      <a:pt x="95405" y="30860"/>
                      <a:pt x="93167" y="27973"/>
                    </a:cubicBezTo>
                    <a:lnTo>
                      <a:pt x="97210" y="22559"/>
                    </a:lnTo>
                    <a:cubicBezTo>
                      <a:pt x="97859" y="21764"/>
                      <a:pt x="98076" y="20682"/>
                      <a:pt x="97932" y="19671"/>
                    </a:cubicBezTo>
                    <a:cubicBezTo>
                      <a:pt x="97787" y="18660"/>
                      <a:pt x="97210" y="17722"/>
                      <a:pt x="96416" y="17072"/>
                    </a:cubicBezTo>
                    <a:lnTo>
                      <a:pt x="82411" y="6605"/>
                    </a:lnTo>
                    <a:cubicBezTo>
                      <a:pt x="81617" y="5955"/>
                      <a:pt x="80534" y="5738"/>
                      <a:pt x="79523" y="5883"/>
                    </a:cubicBezTo>
                    <a:cubicBezTo>
                      <a:pt x="78513" y="6027"/>
                      <a:pt x="77574" y="6605"/>
                      <a:pt x="76925" y="7399"/>
                    </a:cubicBezTo>
                    <a:lnTo>
                      <a:pt x="72882" y="12813"/>
                    </a:lnTo>
                    <a:cubicBezTo>
                      <a:pt x="69489" y="11513"/>
                      <a:pt x="65952" y="10575"/>
                      <a:pt x="62342" y="10070"/>
                    </a:cubicBezTo>
                    <a:lnTo>
                      <a:pt x="61404" y="3356"/>
                    </a:lnTo>
                    <a:cubicBezTo>
                      <a:pt x="61115" y="1263"/>
                      <a:pt x="59166" y="-253"/>
                      <a:pt x="57000" y="35"/>
                    </a:cubicBezTo>
                    <a:lnTo>
                      <a:pt x="39675" y="2562"/>
                    </a:lnTo>
                    <a:cubicBezTo>
                      <a:pt x="38664" y="2706"/>
                      <a:pt x="37726" y="3284"/>
                      <a:pt x="37148" y="4078"/>
                    </a:cubicBezTo>
                    <a:cubicBezTo>
                      <a:pt x="36498" y="4872"/>
                      <a:pt x="36282" y="5955"/>
                      <a:pt x="36426" y="6966"/>
                    </a:cubicBezTo>
                    <a:lnTo>
                      <a:pt x="37365" y="13679"/>
                    </a:lnTo>
                    <a:cubicBezTo>
                      <a:pt x="34044" y="15195"/>
                      <a:pt x="30868" y="17000"/>
                      <a:pt x="27980" y="19238"/>
                    </a:cubicBezTo>
                    <a:lnTo>
                      <a:pt x="22566" y="15195"/>
                    </a:lnTo>
                    <a:cubicBezTo>
                      <a:pt x="21772" y="14545"/>
                      <a:pt x="20689" y="14329"/>
                      <a:pt x="19678" y="14473"/>
                    </a:cubicBezTo>
                    <a:cubicBezTo>
                      <a:pt x="18668" y="14618"/>
                      <a:pt x="17729" y="15195"/>
                      <a:pt x="17079" y="15989"/>
                    </a:cubicBezTo>
                    <a:lnTo>
                      <a:pt x="6540" y="29994"/>
                    </a:lnTo>
                    <a:cubicBezTo>
                      <a:pt x="5890" y="30788"/>
                      <a:pt x="5674" y="31871"/>
                      <a:pt x="5818" y="32882"/>
                    </a:cubicBezTo>
                    <a:cubicBezTo>
                      <a:pt x="5962" y="33892"/>
                      <a:pt x="6540" y="34831"/>
                      <a:pt x="7334" y="35480"/>
                    </a:cubicBezTo>
                    <a:lnTo>
                      <a:pt x="12748" y="39523"/>
                    </a:lnTo>
                    <a:cubicBezTo>
                      <a:pt x="11449" y="42916"/>
                      <a:pt x="10510" y="46453"/>
                      <a:pt x="10005" y="50063"/>
                    </a:cubicBezTo>
                    <a:lnTo>
                      <a:pt x="3291" y="51001"/>
                    </a:lnTo>
                    <a:cubicBezTo>
                      <a:pt x="2281" y="51146"/>
                      <a:pt x="1342" y="51723"/>
                      <a:pt x="765" y="52517"/>
                    </a:cubicBezTo>
                    <a:cubicBezTo>
                      <a:pt x="115" y="53311"/>
                      <a:pt x="-102" y="54394"/>
                      <a:pt x="43" y="55405"/>
                    </a:cubicBezTo>
                    <a:lnTo>
                      <a:pt x="2425" y="72730"/>
                    </a:lnTo>
                    <a:close/>
                    <a:moveTo>
                      <a:pt x="14048" y="57282"/>
                    </a:moveTo>
                    <a:cubicBezTo>
                      <a:pt x="15852" y="56993"/>
                      <a:pt x="17296" y="55549"/>
                      <a:pt x="17368" y="53672"/>
                    </a:cubicBezTo>
                    <a:cubicBezTo>
                      <a:pt x="17657" y="48835"/>
                      <a:pt x="18884" y="44215"/>
                      <a:pt x="20906" y="39812"/>
                    </a:cubicBezTo>
                    <a:cubicBezTo>
                      <a:pt x="21700" y="38151"/>
                      <a:pt x="21194" y="36130"/>
                      <a:pt x="19678" y="35047"/>
                    </a:cubicBezTo>
                    <a:lnTo>
                      <a:pt x="14914" y="31510"/>
                    </a:lnTo>
                    <a:lnTo>
                      <a:pt x="20761" y="23713"/>
                    </a:lnTo>
                    <a:lnTo>
                      <a:pt x="25526" y="27251"/>
                    </a:lnTo>
                    <a:cubicBezTo>
                      <a:pt x="26969" y="28334"/>
                      <a:pt x="29063" y="28261"/>
                      <a:pt x="30435" y="27034"/>
                    </a:cubicBezTo>
                    <a:cubicBezTo>
                      <a:pt x="34044" y="23858"/>
                      <a:pt x="38231" y="21331"/>
                      <a:pt x="42779" y="19743"/>
                    </a:cubicBezTo>
                    <a:cubicBezTo>
                      <a:pt x="44511" y="19093"/>
                      <a:pt x="45594" y="17361"/>
                      <a:pt x="45306" y="15556"/>
                    </a:cubicBezTo>
                    <a:lnTo>
                      <a:pt x="44439" y="9709"/>
                    </a:lnTo>
                    <a:lnTo>
                      <a:pt x="54040" y="8337"/>
                    </a:lnTo>
                    <a:lnTo>
                      <a:pt x="54907" y="14185"/>
                    </a:lnTo>
                    <a:cubicBezTo>
                      <a:pt x="55196" y="15989"/>
                      <a:pt x="56711" y="17433"/>
                      <a:pt x="58516" y="17505"/>
                    </a:cubicBezTo>
                    <a:cubicBezTo>
                      <a:pt x="63353" y="17794"/>
                      <a:pt x="67973" y="19021"/>
                      <a:pt x="72377" y="21042"/>
                    </a:cubicBezTo>
                    <a:cubicBezTo>
                      <a:pt x="74037" y="21837"/>
                      <a:pt x="76058" y="21331"/>
                      <a:pt x="77141" y="19815"/>
                    </a:cubicBezTo>
                    <a:lnTo>
                      <a:pt x="80678" y="15051"/>
                    </a:lnTo>
                    <a:lnTo>
                      <a:pt x="88475" y="20898"/>
                    </a:lnTo>
                    <a:lnTo>
                      <a:pt x="84938" y="25663"/>
                    </a:lnTo>
                    <a:cubicBezTo>
                      <a:pt x="83855" y="27106"/>
                      <a:pt x="83927" y="29200"/>
                      <a:pt x="85154" y="30571"/>
                    </a:cubicBezTo>
                    <a:cubicBezTo>
                      <a:pt x="88330" y="34181"/>
                      <a:pt x="90857" y="38368"/>
                      <a:pt x="92445" y="42916"/>
                    </a:cubicBezTo>
                    <a:cubicBezTo>
                      <a:pt x="93095" y="44649"/>
                      <a:pt x="94828" y="45731"/>
                      <a:pt x="96632" y="45443"/>
                    </a:cubicBezTo>
                    <a:lnTo>
                      <a:pt x="102480" y="44576"/>
                    </a:lnTo>
                    <a:lnTo>
                      <a:pt x="103851" y="54177"/>
                    </a:lnTo>
                    <a:lnTo>
                      <a:pt x="98004" y="55044"/>
                    </a:lnTo>
                    <a:cubicBezTo>
                      <a:pt x="96199" y="55332"/>
                      <a:pt x="94755" y="56849"/>
                      <a:pt x="94683" y="58653"/>
                    </a:cubicBezTo>
                    <a:cubicBezTo>
                      <a:pt x="94394" y="63490"/>
                      <a:pt x="93167" y="68110"/>
                      <a:pt x="91146" y="72514"/>
                    </a:cubicBezTo>
                    <a:cubicBezTo>
                      <a:pt x="90352" y="74174"/>
                      <a:pt x="90857" y="76195"/>
                      <a:pt x="92373" y="77278"/>
                    </a:cubicBezTo>
                    <a:lnTo>
                      <a:pt x="97138" y="80815"/>
                    </a:lnTo>
                    <a:lnTo>
                      <a:pt x="91290" y="88612"/>
                    </a:lnTo>
                    <a:lnTo>
                      <a:pt x="86526" y="85074"/>
                    </a:lnTo>
                    <a:cubicBezTo>
                      <a:pt x="85010" y="83992"/>
                      <a:pt x="82988" y="84064"/>
                      <a:pt x="81617" y="85291"/>
                    </a:cubicBezTo>
                    <a:cubicBezTo>
                      <a:pt x="78007" y="88467"/>
                      <a:pt x="73820" y="90994"/>
                      <a:pt x="69272" y="92582"/>
                    </a:cubicBezTo>
                    <a:cubicBezTo>
                      <a:pt x="67540" y="93232"/>
                      <a:pt x="66457" y="94965"/>
                      <a:pt x="66746" y="96769"/>
                    </a:cubicBezTo>
                    <a:lnTo>
                      <a:pt x="67612" y="102617"/>
                    </a:lnTo>
                    <a:lnTo>
                      <a:pt x="58011" y="103988"/>
                    </a:lnTo>
                    <a:lnTo>
                      <a:pt x="57145" y="98141"/>
                    </a:lnTo>
                    <a:cubicBezTo>
                      <a:pt x="56856" y="96336"/>
                      <a:pt x="55412" y="94892"/>
                      <a:pt x="53535" y="94820"/>
                    </a:cubicBezTo>
                    <a:cubicBezTo>
                      <a:pt x="48698" y="94531"/>
                      <a:pt x="44078" y="93304"/>
                      <a:pt x="39675" y="91283"/>
                    </a:cubicBezTo>
                    <a:cubicBezTo>
                      <a:pt x="39169" y="91066"/>
                      <a:pt x="38592" y="90922"/>
                      <a:pt x="38014" y="90922"/>
                    </a:cubicBezTo>
                    <a:cubicBezTo>
                      <a:pt x="36787" y="90922"/>
                      <a:pt x="35632" y="91499"/>
                      <a:pt x="34910" y="92510"/>
                    </a:cubicBezTo>
                    <a:lnTo>
                      <a:pt x="31373" y="97275"/>
                    </a:lnTo>
                    <a:lnTo>
                      <a:pt x="23577" y="91427"/>
                    </a:lnTo>
                    <a:lnTo>
                      <a:pt x="27114" y="86663"/>
                    </a:lnTo>
                    <a:cubicBezTo>
                      <a:pt x="28197" y="85219"/>
                      <a:pt x="28124" y="83125"/>
                      <a:pt x="26897" y="81754"/>
                    </a:cubicBezTo>
                    <a:cubicBezTo>
                      <a:pt x="23721" y="78144"/>
                      <a:pt x="21194" y="73957"/>
                      <a:pt x="19606" y="69409"/>
                    </a:cubicBezTo>
                    <a:cubicBezTo>
                      <a:pt x="18956" y="67677"/>
                      <a:pt x="17224" y="66594"/>
                      <a:pt x="15419" y="66883"/>
                    </a:cubicBezTo>
                    <a:lnTo>
                      <a:pt x="9572" y="67749"/>
                    </a:lnTo>
                    <a:lnTo>
                      <a:pt x="8200" y="58148"/>
                    </a:lnTo>
                    <a:lnTo>
                      <a:pt x="14048" y="57282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2127497" y="2428606"/>
                <a:ext cx="56002" cy="56010"/>
              </a:xfrm>
              <a:custGeom>
                <a:avLst/>
                <a:gdLst>
                  <a:gd name="connsiteX0" fmla="*/ 28001 w 56002"/>
                  <a:gd name="connsiteY0" fmla="*/ 56011 h 56010"/>
                  <a:gd name="connsiteX1" fmla="*/ 31972 w 56002"/>
                  <a:gd name="connsiteY1" fmla="*/ 55722 h 56010"/>
                  <a:gd name="connsiteX2" fmla="*/ 55722 w 56002"/>
                  <a:gd name="connsiteY2" fmla="*/ 24031 h 56010"/>
                  <a:gd name="connsiteX3" fmla="*/ 24031 w 56002"/>
                  <a:gd name="connsiteY3" fmla="*/ 280 h 56010"/>
                  <a:gd name="connsiteX4" fmla="*/ 280 w 56002"/>
                  <a:gd name="connsiteY4" fmla="*/ 31972 h 56010"/>
                  <a:gd name="connsiteX5" fmla="*/ 28001 w 56002"/>
                  <a:gd name="connsiteY5" fmla="*/ 56011 h 56010"/>
                  <a:gd name="connsiteX6" fmla="*/ 25186 w 56002"/>
                  <a:gd name="connsiteY6" fmla="*/ 8005 h 56010"/>
                  <a:gd name="connsiteX7" fmla="*/ 28073 w 56002"/>
                  <a:gd name="connsiteY7" fmla="*/ 7788 h 56010"/>
                  <a:gd name="connsiteX8" fmla="*/ 48070 w 56002"/>
                  <a:gd name="connsiteY8" fmla="*/ 25114 h 56010"/>
                  <a:gd name="connsiteX9" fmla="*/ 30961 w 56002"/>
                  <a:gd name="connsiteY9" fmla="*/ 47998 h 56010"/>
                  <a:gd name="connsiteX10" fmla="*/ 8077 w 56002"/>
                  <a:gd name="connsiteY10" fmla="*/ 30889 h 56010"/>
                  <a:gd name="connsiteX11" fmla="*/ 25186 w 56002"/>
                  <a:gd name="connsiteY11" fmla="*/ 8005 h 5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002" h="56010">
                    <a:moveTo>
                      <a:pt x="28001" y="56011"/>
                    </a:moveTo>
                    <a:cubicBezTo>
                      <a:pt x="29301" y="56011"/>
                      <a:pt x="30672" y="55939"/>
                      <a:pt x="31972" y="55722"/>
                    </a:cubicBezTo>
                    <a:cubicBezTo>
                      <a:pt x="47276" y="53556"/>
                      <a:pt x="57888" y="39335"/>
                      <a:pt x="55722" y="24031"/>
                    </a:cubicBezTo>
                    <a:cubicBezTo>
                      <a:pt x="53556" y="8727"/>
                      <a:pt x="39335" y="-1885"/>
                      <a:pt x="24031" y="280"/>
                    </a:cubicBezTo>
                    <a:cubicBezTo>
                      <a:pt x="8727" y="2446"/>
                      <a:pt x="-1885" y="16668"/>
                      <a:pt x="280" y="31972"/>
                    </a:cubicBezTo>
                    <a:cubicBezTo>
                      <a:pt x="2374" y="45904"/>
                      <a:pt x="14357" y="56011"/>
                      <a:pt x="28001" y="56011"/>
                    </a:cubicBezTo>
                    <a:close/>
                    <a:moveTo>
                      <a:pt x="25186" y="8005"/>
                    </a:moveTo>
                    <a:cubicBezTo>
                      <a:pt x="26124" y="7860"/>
                      <a:pt x="27135" y="7788"/>
                      <a:pt x="28073" y="7788"/>
                    </a:cubicBezTo>
                    <a:cubicBezTo>
                      <a:pt x="37963" y="7788"/>
                      <a:pt x="46626" y="15079"/>
                      <a:pt x="48070" y="25114"/>
                    </a:cubicBezTo>
                    <a:cubicBezTo>
                      <a:pt x="49658" y="36159"/>
                      <a:pt x="41934" y="46410"/>
                      <a:pt x="30961" y="47998"/>
                    </a:cubicBezTo>
                    <a:cubicBezTo>
                      <a:pt x="19916" y="49586"/>
                      <a:pt x="9665" y="41862"/>
                      <a:pt x="8077" y="30889"/>
                    </a:cubicBezTo>
                    <a:cubicBezTo>
                      <a:pt x="6489" y="19844"/>
                      <a:pt x="14141" y="9593"/>
                      <a:pt x="25186" y="8005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grpSp>
        <p:nvGrpSpPr>
          <p:cNvPr id="22544" name="组合 74"/>
          <p:cNvGrpSpPr/>
          <p:nvPr/>
        </p:nvGrpSpPr>
        <p:grpSpPr>
          <a:xfrm>
            <a:off x="10174288" y="4637088"/>
            <a:ext cx="681037" cy="681037"/>
            <a:chOff x="9584887" y="4585516"/>
            <a:chExt cx="680747" cy="680747"/>
          </a:xfrm>
        </p:grpSpPr>
        <p:sp>
          <p:nvSpPr>
            <p:cNvPr id="70" name="椭圆 69"/>
            <p:cNvSpPr/>
            <p:nvPr>
              <p:custDataLst>
                <p:tags r:id="rId6"/>
              </p:custDataLst>
            </p:nvPr>
          </p:nvSpPr>
          <p:spPr>
            <a:xfrm>
              <a:off x="9584887" y="4585516"/>
              <a:ext cx="680747" cy="680747"/>
            </a:xfrm>
            <a:prstGeom prst="ellipse">
              <a:avLst/>
            </a:pr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52400" dist="101600" dir="2700000" algn="tl" rotWithShape="0">
                <a:schemeClr val="accent2">
                  <a:alpha val="23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72" name="图形 4"/>
            <p:cNvGrpSpPr/>
            <p:nvPr/>
          </p:nvGrpSpPr>
          <p:grpSpPr>
            <a:xfrm>
              <a:off x="9752749" y="4711551"/>
              <a:ext cx="340576" cy="431836"/>
              <a:chOff x="4919128" y="4260652"/>
              <a:chExt cx="190363" cy="241372"/>
            </a:xfrm>
            <a:solidFill>
              <a:schemeClr val="bg1"/>
            </a:solidFill>
          </p:grpSpPr>
          <p:sp>
            <p:nvSpPr>
              <p:cNvPr id="73" name="任意多边形: 形状 72"/>
              <p:cNvSpPr/>
              <p:nvPr/>
            </p:nvSpPr>
            <p:spPr>
              <a:xfrm>
                <a:off x="4941579" y="4267408"/>
                <a:ext cx="167912" cy="167912"/>
              </a:xfrm>
              <a:custGeom>
                <a:avLst/>
                <a:gdLst>
                  <a:gd name="connsiteX0" fmla="*/ 167913 w 167912"/>
                  <a:gd name="connsiteY0" fmla="*/ 83956 h 167912"/>
                  <a:gd name="connsiteX1" fmla="*/ 148855 w 167912"/>
                  <a:gd name="connsiteY1" fmla="*/ 30681 h 167912"/>
                  <a:gd name="connsiteX2" fmla="*/ 83956 w 167912"/>
                  <a:gd name="connsiteY2" fmla="*/ 0 h 167912"/>
                  <a:gd name="connsiteX3" fmla="*/ 19058 w 167912"/>
                  <a:gd name="connsiteY3" fmla="*/ 30681 h 167912"/>
                  <a:gd name="connsiteX4" fmla="*/ 0 w 167912"/>
                  <a:gd name="connsiteY4" fmla="*/ 83956 h 167912"/>
                  <a:gd name="connsiteX5" fmla="*/ 83956 w 167912"/>
                  <a:gd name="connsiteY5" fmla="*/ 167913 h 167912"/>
                  <a:gd name="connsiteX6" fmla="*/ 167913 w 167912"/>
                  <a:gd name="connsiteY6" fmla="*/ 83956 h 167912"/>
                  <a:gd name="connsiteX7" fmla="*/ 159250 w 167912"/>
                  <a:gd name="connsiteY7" fmla="*/ 83956 h 167912"/>
                  <a:gd name="connsiteX8" fmla="*/ 158384 w 167912"/>
                  <a:gd name="connsiteY8" fmla="*/ 95290 h 167912"/>
                  <a:gd name="connsiteX9" fmla="*/ 120629 w 167912"/>
                  <a:gd name="connsiteY9" fmla="*/ 113554 h 167912"/>
                  <a:gd name="connsiteX10" fmla="*/ 122506 w 167912"/>
                  <a:gd name="connsiteY10" fmla="*/ 102437 h 167912"/>
                  <a:gd name="connsiteX11" fmla="*/ 115359 w 167912"/>
                  <a:gd name="connsiteY11" fmla="*/ 53998 h 167912"/>
                  <a:gd name="connsiteX12" fmla="*/ 145751 w 167912"/>
                  <a:gd name="connsiteY12" fmla="*/ 40859 h 167912"/>
                  <a:gd name="connsiteX13" fmla="*/ 159250 w 167912"/>
                  <a:gd name="connsiteY13" fmla="*/ 83956 h 167912"/>
                  <a:gd name="connsiteX14" fmla="*/ 118174 w 167912"/>
                  <a:gd name="connsiteY14" fmla="*/ 102004 h 167912"/>
                  <a:gd name="connsiteX15" fmla="*/ 115864 w 167912"/>
                  <a:gd name="connsiteY15" fmla="*/ 114781 h 167912"/>
                  <a:gd name="connsiteX16" fmla="*/ 52482 w 167912"/>
                  <a:gd name="connsiteY16" fmla="*/ 110738 h 167912"/>
                  <a:gd name="connsiteX17" fmla="*/ 50894 w 167912"/>
                  <a:gd name="connsiteY17" fmla="*/ 110161 h 167912"/>
                  <a:gd name="connsiteX18" fmla="*/ 49666 w 167912"/>
                  <a:gd name="connsiteY18" fmla="*/ 102076 h 167912"/>
                  <a:gd name="connsiteX19" fmla="*/ 57824 w 167912"/>
                  <a:gd name="connsiteY19" fmla="*/ 52626 h 167912"/>
                  <a:gd name="connsiteX20" fmla="*/ 89587 w 167912"/>
                  <a:gd name="connsiteY20" fmla="*/ 57318 h 167912"/>
                  <a:gd name="connsiteX21" fmla="*/ 111027 w 167912"/>
                  <a:gd name="connsiteY21" fmla="*/ 55081 h 167912"/>
                  <a:gd name="connsiteX22" fmla="*/ 118174 w 167912"/>
                  <a:gd name="connsiteY22" fmla="*/ 102004 h 167912"/>
                  <a:gd name="connsiteX23" fmla="*/ 142141 w 167912"/>
                  <a:gd name="connsiteY23" fmla="*/ 36167 h 167912"/>
                  <a:gd name="connsiteX24" fmla="*/ 143080 w 167912"/>
                  <a:gd name="connsiteY24" fmla="*/ 37394 h 167912"/>
                  <a:gd name="connsiteX25" fmla="*/ 113771 w 167912"/>
                  <a:gd name="connsiteY25" fmla="*/ 49955 h 167912"/>
                  <a:gd name="connsiteX26" fmla="*/ 90381 w 167912"/>
                  <a:gd name="connsiteY26" fmla="*/ 8951 h 167912"/>
                  <a:gd name="connsiteX27" fmla="*/ 142141 w 167912"/>
                  <a:gd name="connsiteY27" fmla="*/ 36167 h 167912"/>
                  <a:gd name="connsiteX28" fmla="*/ 83884 w 167912"/>
                  <a:gd name="connsiteY28" fmla="*/ 8663 h 167912"/>
                  <a:gd name="connsiteX29" fmla="*/ 84606 w 167912"/>
                  <a:gd name="connsiteY29" fmla="*/ 8663 h 167912"/>
                  <a:gd name="connsiteX30" fmla="*/ 109295 w 167912"/>
                  <a:gd name="connsiteY30" fmla="*/ 50966 h 167912"/>
                  <a:gd name="connsiteX31" fmla="*/ 59412 w 167912"/>
                  <a:gd name="connsiteY31" fmla="*/ 48656 h 167912"/>
                  <a:gd name="connsiteX32" fmla="*/ 83090 w 167912"/>
                  <a:gd name="connsiteY32" fmla="*/ 8663 h 167912"/>
                  <a:gd name="connsiteX33" fmla="*/ 83884 w 167912"/>
                  <a:gd name="connsiteY33" fmla="*/ 8663 h 167912"/>
                  <a:gd name="connsiteX34" fmla="*/ 77459 w 167912"/>
                  <a:gd name="connsiteY34" fmla="*/ 8951 h 167912"/>
                  <a:gd name="connsiteX35" fmla="*/ 55153 w 167912"/>
                  <a:gd name="connsiteY35" fmla="*/ 47284 h 167912"/>
                  <a:gd name="connsiteX36" fmla="*/ 27360 w 167912"/>
                  <a:gd name="connsiteY36" fmla="*/ 34218 h 167912"/>
                  <a:gd name="connsiteX37" fmla="*/ 77459 w 167912"/>
                  <a:gd name="connsiteY37" fmla="*/ 8951 h 167912"/>
                  <a:gd name="connsiteX38" fmla="*/ 8591 w 167912"/>
                  <a:gd name="connsiteY38" fmla="*/ 83956 h 167912"/>
                  <a:gd name="connsiteX39" fmla="*/ 24545 w 167912"/>
                  <a:gd name="connsiteY39" fmla="*/ 37610 h 167912"/>
                  <a:gd name="connsiteX40" fmla="*/ 53492 w 167912"/>
                  <a:gd name="connsiteY40" fmla="*/ 51327 h 167912"/>
                  <a:gd name="connsiteX41" fmla="*/ 45263 w 167912"/>
                  <a:gd name="connsiteY41" fmla="*/ 102437 h 167912"/>
                  <a:gd name="connsiteX42" fmla="*/ 46057 w 167912"/>
                  <a:gd name="connsiteY42" fmla="*/ 108284 h 167912"/>
                  <a:gd name="connsiteX43" fmla="*/ 8591 w 167912"/>
                  <a:gd name="connsiteY43" fmla="*/ 84967 h 167912"/>
                  <a:gd name="connsiteX44" fmla="*/ 8591 w 167912"/>
                  <a:gd name="connsiteY44" fmla="*/ 83956 h 167912"/>
                  <a:gd name="connsiteX45" fmla="*/ 8952 w 167912"/>
                  <a:gd name="connsiteY45" fmla="*/ 90959 h 167912"/>
                  <a:gd name="connsiteX46" fmla="*/ 47140 w 167912"/>
                  <a:gd name="connsiteY46" fmla="*/ 113409 h 167912"/>
                  <a:gd name="connsiteX47" fmla="*/ 74716 w 167912"/>
                  <a:gd name="connsiteY47" fmla="*/ 158672 h 167912"/>
                  <a:gd name="connsiteX48" fmla="*/ 8952 w 167912"/>
                  <a:gd name="connsiteY48" fmla="*/ 90959 h 167912"/>
                  <a:gd name="connsiteX49" fmla="*/ 83884 w 167912"/>
                  <a:gd name="connsiteY49" fmla="*/ 159250 h 167912"/>
                  <a:gd name="connsiteX50" fmla="*/ 81935 w 167912"/>
                  <a:gd name="connsiteY50" fmla="*/ 159178 h 167912"/>
                  <a:gd name="connsiteX51" fmla="*/ 52121 w 167912"/>
                  <a:gd name="connsiteY51" fmla="*/ 115214 h 167912"/>
                  <a:gd name="connsiteX52" fmla="*/ 90887 w 167912"/>
                  <a:gd name="connsiteY52" fmla="*/ 121928 h 167912"/>
                  <a:gd name="connsiteX53" fmla="*/ 114493 w 167912"/>
                  <a:gd name="connsiteY53" fmla="*/ 119401 h 167912"/>
                  <a:gd name="connsiteX54" fmla="*/ 85906 w 167912"/>
                  <a:gd name="connsiteY54" fmla="*/ 159178 h 167912"/>
                  <a:gd name="connsiteX55" fmla="*/ 83884 w 167912"/>
                  <a:gd name="connsiteY55" fmla="*/ 159250 h 167912"/>
                  <a:gd name="connsiteX56" fmla="*/ 93125 w 167912"/>
                  <a:gd name="connsiteY56" fmla="*/ 158672 h 167912"/>
                  <a:gd name="connsiteX57" fmla="*/ 119401 w 167912"/>
                  <a:gd name="connsiteY57" fmla="*/ 118246 h 167912"/>
                  <a:gd name="connsiteX58" fmla="*/ 157229 w 167912"/>
                  <a:gd name="connsiteY58" fmla="*/ 101282 h 167912"/>
                  <a:gd name="connsiteX59" fmla="*/ 93125 w 167912"/>
                  <a:gd name="connsiteY59" fmla="*/ 158672 h 16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67912" h="167912">
                    <a:moveTo>
                      <a:pt x="167913" y="83956"/>
                    </a:moveTo>
                    <a:cubicBezTo>
                      <a:pt x="167913" y="64537"/>
                      <a:pt x="161127" y="45624"/>
                      <a:pt x="148855" y="30681"/>
                    </a:cubicBezTo>
                    <a:cubicBezTo>
                      <a:pt x="132829" y="11189"/>
                      <a:pt x="109150" y="0"/>
                      <a:pt x="83956" y="0"/>
                    </a:cubicBezTo>
                    <a:cubicBezTo>
                      <a:pt x="58762" y="0"/>
                      <a:pt x="35084" y="11189"/>
                      <a:pt x="19058" y="30681"/>
                    </a:cubicBezTo>
                    <a:cubicBezTo>
                      <a:pt x="6786" y="45624"/>
                      <a:pt x="0" y="64537"/>
                      <a:pt x="0" y="83956"/>
                    </a:cubicBezTo>
                    <a:cubicBezTo>
                      <a:pt x="0" y="130230"/>
                      <a:pt x="37683" y="167913"/>
                      <a:pt x="83956" y="167913"/>
                    </a:cubicBezTo>
                    <a:cubicBezTo>
                      <a:pt x="130230" y="167913"/>
                      <a:pt x="167913" y="130230"/>
                      <a:pt x="167913" y="83956"/>
                    </a:cubicBezTo>
                    <a:close/>
                    <a:moveTo>
                      <a:pt x="159250" y="83956"/>
                    </a:moveTo>
                    <a:cubicBezTo>
                      <a:pt x="159250" y="87782"/>
                      <a:pt x="158961" y="91608"/>
                      <a:pt x="158384" y="95290"/>
                    </a:cubicBezTo>
                    <a:cubicBezTo>
                      <a:pt x="146039" y="103809"/>
                      <a:pt x="133406" y="109944"/>
                      <a:pt x="120629" y="113554"/>
                    </a:cubicBezTo>
                    <a:cubicBezTo>
                      <a:pt x="121495" y="109944"/>
                      <a:pt x="122145" y="106263"/>
                      <a:pt x="122506" y="102437"/>
                    </a:cubicBezTo>
                    <a:cubicBezTo>
                      <a:pt x="124166" y="85328"/>
                      <a:pt x="120701" y="68652"/>
                      <a:pt x="115359" y="53998"/>
                    </a:cubicBezTo>
                    <a:cubicBezTo>
                      <a:pt x="125177" y="51471"/>
                      <a:pt x="135428" y="47284"/>
                      <a:pt x="145751" y="40859"/>
                    </a:cubicBezTo>
                    <a:cubicBezTo>
                      <a:pt x="154413" y="53492"/>
                      <a:pt x="159250" y="68508"/>
                      <a:pt x="159250" y="83956"/>
                    </a:cubicBezTo>
                    <a:close/>
                    <a:moveTo>
                      <a:pt x="118174" y="102004"/>
                    </a:moveTo>
                    <a:cubicBezTo>
                      <a:pt x="117741" y="106407"/>
                      <a:pt x="116947" y="110666"/>
                      <a:pt x="115864" y="114781"/>
                    </a:cubicBezTo>
                    <a:cubicBezTo>
                      <a:pt x="95146" y="119762"/>
                      <a:pt x="73922" y="118463"/>
                      <a:pt x="52482" y="110738"/>
                    </a:cubicBezTo>
                    <a:cubicBezTo>
                      <a:pt x="51904" y="110522"/>
                      <a:pt x="51399" y="110305"/>
                      <a:pt x="50894" y="110161"/>
                    </a:cubicBezTo>
                    <a:cubicBezTo>
                      <a:pt x="50316" y="107490"/>
                      <a:pt x="49955" y="104819"/>
                      <a:pt x="49666" y="102076"/>
                    </a:cubicBezTo>
                    <a:cubicBezTo>
                      <a:pt x="47934" y="84678"/>
                      <a:pt x="51977" y="67569"/>
                      <a:pt x="57824" y="52626"/>
                    </a:cubicBezTo>
                    <a:cubicBezTo>
                      <a:pt x="67208" y="55369"/>
                      <a:pt x="77893" y="57318"/>
                      <a:pt x="89587" y="57318"/>
                    </a:cubicBezTo>
                    <a:cubicBezTo>
                      <a:pt x="96445" y="57318"/>
                      <a:pt x="103592" y="56669"/>
                      <a:pt x="111027" y="55081"/>
                    </a:cubicBezTo>
                    <a:cubicBezTo>
                      <a:pt x="116297" y="69374"/>
                      <a:pt x="119762" y="85544"/>
                      <a:pt x="118174" y="102004"/>
                    </a:cubicBezTo>
                    <a:close/>
                    <a:moveTo>
                      <a:pt x="142141" y="36167"/>
                    </a:moveTo>
                    <a:cubicBezTo>
                      <a:pt x="142502" y="36600"/>
                      <a:pt x="142791" y="36961"/>
                      <a:pt x="143080" y="37394"/>
                    </a:cubicBezTo>
                    <a:cubicBezTo>
                      <a:pt x="133117" y="43530"/>
                      <a:pt x="123227" y="47500"/>
                      <a:pt x="113771" y="49955"/>
                    </a:cubicBezTo>
                    <a:cubicBezTo>
                      <a:pt x="106407" y="31547"/>
                      <a:pt x="96301" y="16820"/>
                      <a:pt x="90381" y="8951"/>
                    </a:cubicBezTo>
                    <a:cubicBezTo>
                      <a:pt x="110522" y="10684"/>
                      <a:pt x="129147" y="20357"/>
                      <a:pt x="142141" y="36167"/>
                    </a:cubicBezTo>
                    <a:close/>
                    <a:moveTo>
                      <a:pt x="83884" y="8663"/>
                    </a:moveTo>
                    <a:cubicBezTo>
                      <a:pt x="84173" y="8663"/>
                      <a:pt x="84390" y="8663"/>
                      <a:pt x="84606" y="8663"/>
                    </a:cubicBezTo>
                    <a:cubicBezTo>
                      <a:pt x="89515" y="14943"/>
                      <a:pt x="101065" y="30753"/>
                      <a:pt x="109295" y="50966"/>
                    </a:cubicBezTo>
                    <a:cubicBezTo>
                      <a:pt x="90598" y="54792"/>
                      <a:pt x="73417" y="52626"/>
                      <a:pt x="59412" y="48656"/>
                    </a:cubicBezTo>
                    <a:cubicBezTo>
                      <a:pt x="67569" y="29525"/>
                      <a:pt x="78398" y="14726"/>
                      <a:pt x="83090" y="8663"/>
                    </a:cubicBezTo>
                    <a:cubicBezTo>
                      <a:pt x="83379" y="8663"/>
                      <a:pt x="83668" y="8663"/>
                      <a:pt x="83884" y="8663"/>
                    </a:cubicBezTo>
                    <a:close/>
                    <a:moveTo>
                      <a:pt x="77459" y="8951"/>
                    </a:moveTo>
                    <a:cubicBezTo>
                      <a:pt x="71829" y="16387"/>
                      <a:pt x="62444" y="30175"/>
                      <a:pt x="55153" y="47284"/>
                    </a:cubicBezTo>
                    <a:cubicBezTo>
                      <a:pt x="42159" y="43025"/>
                      <a:pt x="32341" y="37394"/>
                      <a:pt x="27360" y="34218"/>
                    </a:cubicBezTo>
                    <a:cubicBezTo>
                      <a:pt x="40282" y="19563"/>
                      <a:pt x="58113" y="10612"/>
                      <a:pt x="77459" y="8951"/>
                    </a:cubicBezTo>
                    <a:close/>
                    <a:moveTo>
                      <a:pt x="8591" y="83956"/>
                    </a:moveTo>
                    <a:cubicBezTo>
                      <a:pt x="8591" y="67136"/>
                      <a:pt x="14294" y="50821"/>
                      <a:pt x="24545" y="37610"/>
                    </a:cubicBezTo>
                    <a:cubicBezTo>
                      <a:pt x="29598" y="40931"/>
                      <a:pt x="39776" y="46851"/>
                      <a:pt x="53492" y="51327"/>
                    </a:cubicBezTo>
                    <a:cubicBezTo>
                      <a:pt x="47501" y="66631"/>
                      <a:pt x="43530" y="84245"/>
                      <a:pt x="45263" y="102437"/>
                    </a:cubicBezTo>
                    <a:cubicBezTo>
                      <a:pt x="45480" y="104386"/>
                      <a:pt x="45768" y="106335"/>
                      <a:pt x="46057" y="108284"/>
                    </a:cubicBezTo>
                    <a:cubicBezTo>
                      <a:pt x="27432" y="100488"/>
                      <a:pt x="14077" y="89804"/>
                      <a:pt x="8591" y="84967"/>
                    </a:cubicBezTo>
                    <a:cubicBezTo>
                      <a:pt x="8663" y="84606"/>
                      <a:pt x="8591" y="84317"/>
                      <a:pt x="8591" y="83956"/>
                    </a:cubicBezTo>
                    <a:close/>
                    <a:moveTo>
                      <a:pt x="8952" y="90959"/>
                    </a:moveTo>
                    <a:cubicBezTo>
                      <a:pt x="16171" y="96878"/>
                      <a:pt x="29453" y="106407"/>
                      <a:pt x="47140" y="113409"/>
                    </a:cubicBezTo>
                    <a:cubicBezTo>
                      <a:pt x="51110" y="130302"/>
                      <a:pt x="60278" y="145462"/>
                      <a:pt x="74716" y="158672"/>
                    </a:cubicBezTo>
                    <a:cubicBezTo>
                      <a:pt x="39849" y="154413"/>
                      <a:pt x="12200" y="126187"/>
                      <a:pt x="8952" y="90959"/>
                    </a:cubicBezTo>
                    <a:close/>
                    <a:moveTo>
                      <a:pt x="83884" y="159250"/>
                    </a:moveTo>
                    <a:cubicBezTo>
                      <a:pt x="83234" y="159250"/>
                      <a:pt x="82585" y="159250"/>
                      <a:pt x="81935" y="159178"/>
                    </a:cubicBezTo>
                    <a:cubicBezTo>
                      <a:pt x="66631" y="146472"/>
                      <a:pt x="56597" y="131746"/>
                      <a:pt x="52121" y="115214"/>
                    </a:cubicBezTo>
                    <a:cubicBezTo>
                      <a:pt x="63021" y="119040"/>
                      <a:pt x="76160" y="121928"/>
                      <a:pt x="90887" y="121928"/>
                    </a:cubicBezTo>
                    <a:cubicBezTo>
                      <a:pt x="98394" y="121928"/>
                      <a:pt x="106263" y="121134"/>
                      <a:pt x="114493" y="119401"/>
                    </a:cubicBezTo>
                    <a:cubicBezTo>
                      <a:pt x="109512" y="134200"/>
                      <a:pt x="99910" y="147555"/>
                      <a:pt x="85906" y="159178"/>
                    </a:cubicBezTo>
                    <a:cubicBezTo>
                      <a:pt x="85256" y="159178"/>
                      <a:pt x="84606" y="159250"/>
                      <a:pt x="83884" y="159250"/>
                    </a:cubicBezTo>
                    <a:close/>
                    <a:moveTo>
                      <a:pt x="93125" y="158672"/>
                    </a:moveTo>
                    <a:cubicBezTo>
                      <a:pt x="106119" y="146761"/>
                      <a:pt x="114853" y="133261"/>
                      <a:pt x="119401" y="118246"/>
                    </a:cubicBezTo>
                    <a:cubicBezTo>
                      <a:pt x="131457" y="115070"/>
                      <a:pt x="144162" y="109728"/>
                      <a:pt x="157229" y="101282"/>
                    </a:cubicBezTo>
                    <a:cubicBezTo>
                      <a:pt x="150010" y="131529"/>
                      <a:pt x="124527" y="154774"/>
                      <a:pt x="93125" y="158672"/>
                    </a:cubicBez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4919128" y="4260652"/>
                <a:ext cx="165602" cy="241372"/>
              </a:xfrm>
              <a:custGeom>
                <a:avLst/>
                <a:gdLst>
                  <a:gd name="connsiteX0" fmla="*/ 90165 w 165602"/>
                  <a:gd name="connsiteY0" fmla="*/ 205278 h 241372"/>
                  <a:gd name="connsiteX1" fmla="*/ 65187 w 165602"/>
                  <a:gd name="connsiteY1" fmla="*/ 205278 h 241372"/>
                  <a:gd name="connsiteX2" fmla="*/ 47140 w 165602"/>
                  <a:gd name="connsiteY2" fmla="*/ 223325 h 241372"/>
                  <a:gd name="connsiteX3" fmla="*/ 65187 w 165602"/>
                  <a:gd name="connsiteY3" fmla="*/ 241372 h 241372"/>
                  <a:gd name="connsiteX4" fmla="*/ 147555 w 165602"/>
                  <a:gd name="connsiteY4" fmla="*/ 241372 h 241372"/>
                  <a:gd name="connsiteX5" fmla="*/ 165603 w 165602"/>
                  <a:gd name="connsiteY5" fmla="*/ 223325 h 241372"/>
                  <a:gd name="connsiteX6" fmla="*/ 147555 w 165602"/>
                  <a:gd name="connsiteY6" fmla="*/ 205278 h 241372"/>
                  <a:gd name="connsiteX7" fmla="*/ 122578 w 165602"/>
                  <a:gd name="connsiteY7" fmla="*/ 205278 h 241372"/>
                  <a:gd name="connsiteX8" fmla="*/ 122578 w 165602"/>
                  <a:gd name="connsiteY8" fmla="*/ 201091 h 241372"/>
                  <a:gd name="connsiteX9" fmla="*/ 121134 w 165602"/>
                  <a:gd name="connsiteY9" fmla="*/ 194449 h 241372"/>
                  <a:gd name="connsiteX10" fmla="*/ 150732 w 165602"/>
                  <a:gd name="connsiteY10" fmla="*/ 187158 h 241372"/>
                  <a:gd name="connsiteX11" fmla="*/ 154052 w 165602"/>
                  <a:gd name="connsiteY11" fmla="*/ 180300 h 241372"/>
                  <a:gd name="connsiteX12" fmla="*/ 147194 w 165602"/>
                  <a:gd name="connsiteY12" fmla="*/ 176979 h 241372"/>
                  <a:gd name="connsiteX13" fmla="*/ 96806 w 165602"/>
                  <a:gd name="connsiteY13" fmla="*/ 184559 h 241372"/>
                  <a:gd name="connsiteX14" fmla="*/ 10901 w 165602"/>
                  <a:gd name="connsiteY14" fmla="*/ 87753 h 241372"/>
                  <a:gd name="connsiteX15" fmla="*/ 13427 w 165602"/>
                  <a:gd name="connsiteY15" fmla="*/ 65014 h 241372"/>
                  <a:gd name="connsiteX16" fmla="*/ 29309 w 165602"/>
                  <a:gd name="connsiteY16" fmla="*/ 32817 h 241372"/>
                  <a:gd name="connsiteX17" fmla="*/ 57824 w 165602"/>
                  <a:gd name="connsiteY17" fmla="*/ 10366 h 241372"/>
                  <a:gd name="connsiteX18" fmla="*/ 60567 w 165602"/>
                  <a:gd name="connsiteY18" fmla="*/ 3219 h 241372"/>
                  <a:gd name="connsiteX19" fmla="*/ 53420 w 165602"/>
                  <a:gd name="connsiteY19" fmla="*/ 476 h 241372"/>
                  <a:gd name="connsiteX20" fmla="*/ 20863 w 165602"/>
                  <a:gd name="connsiteY20" fmla="*/ 26031 h 241372"/>
                  <a:gd name="connsiteX21" fmla="*/ 2888 w 165602"/>
                  <a:gd name="connsiteY21" fmla="*/ 62487 h 241372"/>
                  <a:gd name="connsiteX22" fmla="*/ 0 w 165602"/>
                  <a:gd name="connsiteY22" fmla="*/ 87825 h 241372"/>
                  <a:gd name="connsiteX23" fmla="*/ 91392 w 165602"/>
                  <a:gd name="connsiteY23" fmla="*/ 194955 h 241372"/>
                  <a:gd name="connsiteX24" fmla="*/ 90165 w 165602"/>
                  <a:gd name="connsiteY24" fmla="*/ 201235 h 241372"/>
                  <a:gd name="connsiteX25" fmla="*/ 90165 w 165602"/>
                  <a:gd name="connsiteY25" fmla="*/ 205278 h 241372"/>
                  <a:gd name="connsiteX26" fmla="*/ 94496 w 165602"/>
                  <a:gd name="connsiteY26" fmla="*/ 213941 h 241372"/>
                  <a:gd name="connsiteX27" fmla="*/ 98827 w 165602"/>
                  <a:gd name="connsiteY27" fmla="*/ 209609 h 241372"/>
                  <a:gd name="connsiteX28" fmla="*/ 98827 w 165602"/>
                  <a:gd name="connsiteY28" fmla="*/ 201091 h 241372"/>
                  <a:gd name="connsiteX29" fmla="*/ 101210 w 165602"/>
                  <a:gd name="connsiteY29" fmla="*/ 195604 h 241372"/>
                  <a:gd name="connsiteX30" fmla="*/ 104530 w 165602"/>
                  <a:gd name="connsiteY30" fmla="*/ 195676 h 241372"/>
                  <a:gd name="connsiteX31" fmla="*/ 111388 w 165602"/>
                  <a:gd name="connsiteY31" fmla="*/ 195460 h 241372"/>
                  <a:gd name="connsiteX32" fmla="*/ 113987 w 165602"/>
                  <a:gd name="connsiteY32" fmla="*/ 201091 h 241372"/>
                  <a:gd name="connsiteX33" fmla="*/ 113987 w 165602"/>
                  <a:gd name="connsiteY33" fmla="*/ 209609 h 241372"/>
                  <a:gd name="connsiteX34" fmla="*/ 118318 w 165602"/>
                  <a:gd name="connsiteY34" fmla="*/ 213941 h 241372"/>
                  <a:gd name="connsiteX35" fmla="*/ 147627 w 165602"/>
                  <a:gd name="connsiteY35" fmla="*/ 213941 h 241372"/>
                  <a:gd name="connsiteX36" fmla="*/ 157012 w 165602"/>
                  <a:gd name="connsiteY36" fmla="*/ 223325 h 241372"/>
                  <a:gd name="connsiteX37" fmla="*/ 147627 w 165602"/>
                  <a:gd name="connsiteY37" fmla="*/ 232710 h 241372"/>
                  <a:gd name="connsiteX38" fmla="*/ 65259 w 165602"/>
                  <a:gd name="connsiteY38" fmla="*/ 232710 h 241372"/>
                  <a:gd name="connsiteX39" fmla="*/ 55875 w 165602"/>
                  <a:gd name="connsiteY39" fmla="*/ 223325 h 241372"/>
                  <a:gd name="connsiteX40" fmla="*/ 65259 w 165602"/>
                  <a:gd name="connsiteY40" fmla="*/ 213941 h 241372"/>
                  <a:gd name="connsiteX41" fmla="*/ 94496 w 165602"/>
                  <a:gd name="connsiteY41" fmla="*/ 213941 h 24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5602" h="241372">
                    <a:moveTo>
                      <a:pt x="90165" y="205278"/>
                    </a:moveTo>
                    <a:lnTo>
                      <a:pt x="65187" y="205278"/>
                    </a:lnTo>
                    <a:cubicBezTo>
                      <a:pt x="55225" y="205278"/>
                      <a:pt x="47140" y="213363"/>
                      <a:pt x="47140" y="223325"/>
                    </a:cubicBezTo>
                    <a:cubicBezTo>
                      <a:pt x="47140" y="233287"/>
                      <a:pt x="55225" y="241372"/>
                      <a:pt x="65187" y="241372"/>
                    </a:cubicBezTo>
                    <a:lnTo>
                      <a:pt x="147555" y="241372"/>
                    </a:lnTo>
                    <a:cubicBezTo>
                      <a:pt x="157517" y="241372"/>
                      <a:pt x="165603" y="233287"/>
                      <a:pt x="165603" y="223325"/>
                    </a:cubicBezTo>
                    <a:cubicBezTo>
                      <a:pt x="165603" y="213363"/>
                      <a:pt x="157517" y="205278"/>
                      <a:pt x="147555" y="205278"/>
                    </a:cubicBezTo>
                    <a:lnTo>
                      <a:pt x="122578" y="205278"/>
                    </a:lnTo>
                    <a:lnTo>
                      <a:pt x="122578" y="201091"/>
                    </a:lnTo>
                    <a:cubicBezTo>
                      <a:pt x="122578" y="198708"/>
                      <a:pt x="122072" y="196470"/>
                      <a:pt x="121134" y="194449"/>
                    </a:cubicBezTo>
                    <a:cubicBezTo>
                      <a:pt x="130663" y="193150"/>
                      <a:pt x="140553" y="190695"/>
                      <a:pt x="150732" y="187158"/>
                    </a:cubicBezTo>
                    <a:cubicBezTo>
                      <a:pt x="153547" y="186147"/>
                      <a:pt x="155063" y="183115"/>
                      <a:pt x="154052" y="180300"/>
                    </a:cubicBezTo>
                    <a:cubicBezTo>
                      <a:pt x="153042" y="177484"/>
                      <a:pt x="150010" y="175969"/>
                      <a:pt x="147194" y="176979"/>
                    </a:cubicBezTo>
                    <a:cubicBezTo>
                      <a:pt x="129147" y="183260"/>
                      <a:pt x="112183" y="185786"/>
                      <a:pt x="96806" y="184559"/>
                    </a:cubicBezTo>
                    <a:cubicBezTo>
                      <a:pt x="50388" y="180805"/>
                      <a:pt x="11045" y="136409"/>
                      <a:pt x="10901" y="87753"/>
                    </a:cubicBezTo>
                    <a:cubicBezTo>
                      <a:pt x="10901" y="79812"/>
                      <a:pt x="11767" y="72160"/>
                      <a:pt x="13427" y="65014"/>
                    </a:cubicBezTo>
                    <a:cubicBezTo>
                      <a:pt x="16243" y="53247"/>
                      <a:pt x="21801" y="42057"/>
                      <a:pt x="29309" y="32817"/>
                    </a:cubicBezTo>
                    <a:cubicBezTo>
                      <a:pt x="37394" y="22855"/>
                      <a:pt x="47501" y="14842"/>
                      <a:pt x="57824" y="10366"/>
                    </a:cubicBezTo>
                    <a:cubicBezTo>
                      <a:pt x="60567" y="9139"/>
                      <a:pt x="61794" y="5963"/>
                      <a:pt x="60567" y="3219"/>
                    </a:cubicBezTo>
                    <a:cubicBezTo>
                      <a:pt x="59340" y="476"/>
                      <a:pt x="56163" y="-751"/>
                      <a:pt x="53420" y="476"/>
                    </a:cubicBezTo>
                    <a:cubicBezTo>
                      <a:pt x="41437" y="5746"/>
                      <a:pt x="30175" y="14625"/>
                      <a:pt x="20863" y="26031"/>
                    </a:cubicBezTo>
                    <a:cubicBezTo>
                      <a:pt x="12344" y="36571"/>
                      <a:pt x="6064" y="49204"/>
                      <a:pt x="2888" y="62487"/>
                    </a:cubicBezTo>
                    <a:cubicBezTo>
                      <a:pt x="938" y="70428"/>
                      <a:pt x="0" y="78946"/>
                      <a:pt x="0" y="87825"/>
                    </a:cubicBezTo>
                    <a:cubicBezTo>
                      <a:pt x="144" y="140379"/>
                      <a:pt x="41509" y="188313"/>
                      <a:pt x="91392" y="194955"/>
                    </a:cubicBezTo>
                    <a:cubicBezTo>
                      <a:pt x="90598" y="196903"/>
                      <a:pt x="90165" y="198997"/>
                      <a:pt x="90165" y="201235"/>
                    </a:cubicBezTo>
                    <a:lnTo>
                      <a:pt x="90165" y="205278"/>
                    </a:lnTo>
                    <a:close/>
                    <a:moveTo>
                      <a:pt x="94496" y="213941"/>
                    </a:moveTo>
                    <a:cubicBezTo>
                      <a:pt x="96878" y="213941"/>
                      <a:pt x="98827" y="211991"/>
                      <a:pt x="98827" y="209609"/>
                    </a:cubicBezTo>
                    <a:lnTo>
                      <a:pt x="98827" y="201091"/>
                    </a:lnTo>
                    <a:cubicBezTo>
                      <a:pt x="98827" y="198925"/>
                      <a:pt x="99766" y="196976"/>
                      <a:pt x="101210" y="195604"/>
                    </a:cubicBezTo>
                    <a:cubicBezTo>
                      <a:pt x="102292" y="195604"/>
                      <a:pt x="103375" y="195676"/>
                      <a:pt x="104530" y="195676"/>
                    </a:cubicBezTo>
                    <a:cubicBezTo>
                      <a:pt x="106768" y="195676"/>
                      <a:pt x="109078" y="195604"/>
                      <a:pt x="111388" y="195460"/>
                    </a:cubicBezTo>
                    <a:cubicBezTo>
                      <a:pt x="112976" y="196831"/>
                      <a:pt x="113987" y="198853"/>
                      <a:pt x="113987" y="201091"/>
                    </a:cubicBezTo>
                    <a:lnTo>
                      <a:pt x="113987" y="209609"/>
                    </a:lnTo>
                    <a:cubicBezTo>
                      <a:pt x="113987" y="211991"/>
                      <a:pt x="115936" y="213941"/>
                      <a:pt x="118318" y="213941"/>
                    </a:cubicBezTo>
                    <a:lnTo>
                      <a:pt x="147627" y="213941"/>
                    </a:lnTo>
                    <a:cubicBezTo>
                      <a:pt x="152825" y="213941"/>
                      <a:pt x="157012" y="218127"/>
                      <a:pt x="157012" y="223325"/>
                    </a:cubicBezTo>
                    <a:cubicBezTo>
                      <a:pt x="157012" y="228522"/>
                      <a:pt x="152825" y="232710"/>
                      <a:pt x="147627" y="232710"/>
                    </a:cubicBezTo>
                    <a:lnTo>
                      <a:pt x="65259" y="232710"/>
                    </a:lnTo>
                    <a:cubicBezTo>
                      <a:pt x="60062" y="232710"/>
                      <a:pt x="55875" y="228522"/>
                      <a:pt x="55875" y="223325"/>
                    </a:cubicBezTo>
                    <a:cubicBezTo>
                      <a:pt x="55875" y="218127"/>
                      <a:pt x="60062" y="213941"/>
                      <a:pt x="65259" y="213941"/>
                    </a:cubicBezTo>
                    <a:lnTo>
                      <a:pt x="94496" y="213941"/>
                    </a:lnTo>
                    <a:close/>
                  </a:path>
                </a:pathLst>
              </a:custGeom>
              <a:grpFill/>
              <a:ln w="720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汉仪综艺体简" charset="-122"/>
                </a:endParaRPr>
              </a:p>
            </p:txBody>
          </p:sp>
        </p:grpSp>
      </p:grpSp>
      <p:sp>
        <p:nvSpPr>
          <p:cNvPr id="77" name="文本框 76"/>
          <p:cNvSpPr txBox="1"/>
          <p:nvPr>
            <p:custDataLst>
              <p:tags r:id="rId7"/>
            </p:custDataLst>
          </p:nvPr>
        </p:nvSpPr>
        <p:spPr>
          <a:xfrm>
            <a:off x="501919" y="5447441"/>
            <a:ext cx="2066803" cy="108775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仓耳渔阳体 W02" pitchFamily="18" charset="-122"/>
                <a:ea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积极构建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900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微软雅黑" panose="020B0502040204020203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“党建+志愿服务”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微软雅黑" panose="020B0502040204020203" pitchFamily="34" charset="-122"/>
              </a:rPr>
              <a:t>工作新格局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900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微软雅黑" panose="020B0502040204020203" pitchFamily="34" charset="-122"/>
            </a:endParaRPr>
          </a:p>
        </p:txBody>
      </p:sp>
      <p:sp>
        <p:nvSpPr>
          <p:cNvPr id="81" name="文本框 80"/>
          <p:cNvSpPr txBox="1"/>
          <p:nvPr>
            <p:custDataLst>
              <p:tags r:id="rId8"/>
            </p:custDataLst>
          </p:nvPr>
        </p:nvSpPr>
        <p:spPr>
          <a:xfrm>
            <a:off x="3503443" y="5447441"/>
            <a:ext cx="2032634" cy="108775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仓耳渔阳体 W02" pitchFamily="18" charset="-122"/>
                <a:ea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推动志愿服务工作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常态化、制度化、规范化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gradFill>
                <a:gsLst>
                  <a:gs pos="900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83" name="文本框 82"/>
          <p:cNvSpPr txBox="1"/>
          <p:nvPr>
            <p:custDataLst>
              <p:tags r:id="rId9"/>
            </p:custDataLst>
          </p:nvPr>
        </p:nvSpPr>
        <p:spPr>
          <a:xfrm>
            <a:off x="6470798" y="5447441"/>
            <a:ext cx="2066290" cy="108775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仓耳渔阳体 W02" pitchFamily="18" charset="-122"/>
                <a:ea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助推志愿服务功能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融入高速公路服务区管理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900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85" name="文本框 84"/>
          <p:cNvSpPr txBox="1"/>
          <p:nvPr>
            <p:custDataLst>
              <p:tags r:id="rId10"/>
            </p:custDataLst>
          </p:nvPr>
        </p:nvSpPr>
        <p:spPr>
          <a:xfrm>
            <a:off x="9471807" y="5447441"/>
            <a:ext cx="2113281" cy="108775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仓耳渔阳体 W02" pitchFamily="18" charset="-122"/>
                <a:ea typeface="仓耳渔阳体 W02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持续提升用路人美好出行的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2040204020203" pitchFamily="34" charset="-122"/>
                <a:ea typeface="微软雅黑" panose="020B0502040204020203" pitchFamily="34" charset="-122"/>
                <a:cs typeface="汉仪综艺体简" charset="-122"/>
              </a:rPr>
              <a:t>获得感、幸福感、安全感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2040204020203" pitchFamily="34" charset="-122"/>
              <a:ea typeface="微软雅黑" panose="020B0502040204020203" pitchFamily="34" charset="-122"/>
              <a:cs typeface="汉仪综艺体简" charset="-122"/>
            </a:endParaRPr>
          </a:p>
        </p:txBody>
      </p:sp>
      <p:sp>
        <p:nvSpPr>
          <p:cNvPr id="22551" name="文本框 3"/>
          <p:cNvSpPr txBox="1"/>
          <p:nvPr/>
        </p:nvSpPr>
        <p:spPr>
          <a:xfrm>
            <a:off x="1058863" y="4025900"/>
            <a:ext cx="100742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buFontTx/>
            </a:pPr>
            <a:r>
              <a:rPr lang="zh-CN" altLang="en-US" sz="2400" dirty="0">
                <a:solidFill>
                  <a:srgbClr val="9D6131"/>
                </a:solidFill>
                <a:latin typeface="汉仪书魂体简" charset="-122"/>
                <a:ea typeface="汉仪书魂体简" charset="-122"/>
                <a:sym typeface="+mn-ea"/>
              </a:rPr>
              <a:t>辽宁交投实业公司青年志愿服务队</a:t>
            </a:r>
            <a:r>
              <a:rPr lang="zh-CN" altLang="en-US" sz="2400" dirty="0">
                <a:solidFill>
                  <a:srgbClr val="9D6131"/>
                </a:solidFill>
                <a:latin typeface="汉仪书魂体简" charset="-122"/>
                <a:ea typeface="汉仪书魂体简" charset="-122"/>
              </a:rPr>
              <a:t>将党建引领贯穿志愿服务始终</a:t>
            </a:r>
            <a:endParaRPr lang="zh-CN" altLang="en-US" sz="2400" dirty="0">
              <a:solidFill>
                <a:srgbClr val="9D6131"/>
              </a:solidFill>
              <a:latin typeface="汉仪书魂体简" charset="-122"/>
              <a:ea typeface="汉仪书魂体简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1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2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3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4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5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6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7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8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19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1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2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3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4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5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6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7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8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29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31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32.xml><?xml version="1.0" encoding="utf-8"?>
<p:tagLst xmlns:p="http://schemas.openxmlformats.org/presentationml/2006/main">
  <p:tag name="KSO_WM_DIAGRAM_VIRTUALLY_FRAME" val="{&quot;height&quot;:334.95,&quot;left&quot;:376.8,&quot;top&quot;:157.6,&quot;width&quot;:536.2}"/>
</p:tagLst>
</file>

<file path=ppt/tags/tag33.xml><?xml version="1.0" encoding="utf-8"?>
<p:tagLst xmlns:p="http://schemas.openxmlformats.org/presentationml/2006/main">
  <p:tag name="KSO_WM_DIAGRAM_VIRTUALLY_FRAME" val="{&quot;height&quot;:334.95,&quot;left&quot;:376.8,&quot;top&quot;:157.6,&quot;width&quot;:536.2}"/>
</p:tagLst>
</file>

<file path=ppt/tags/tag34.xml><?xml version="1.0" encoding="utf-8"?>
<p:tagLst xmlns:p="http://schemas.openxmlformats.org/presentationml/2006/main">
  <p:tag name="KSO_WM_DIAGRAM_VIRTUALLY_FRAME" val="{&quot;height&quot;:334.95,&quot;left&quot;:376.8,&quot;top&quot;:157.6,&quot;width&quot;:536.2}"/>
</p:tagLst>
</file>

<file path=ppt/tags/tag35.xml><?xml version="1.0" encoding="utf-8"?>
<p:tagLst xmlns:p="http://schemas.openxmlformats.org/presentationml/2006/main">
  <p:tag name="KSO_WM_DIAGRAM_VIRTUALLY_FRAME" val="{&quot;height&quot;:334.95,&quot;left&quot;:376.8,&quot;top&quot;:157.6,&quot;width&quot;:536.2}"/>
</p:tagLst>
</file>

<file path=ppt/tags/tag36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37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38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39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41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42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43.xml><?xml version="1.0" encoding="utf-8"?>
<p:tagLst xmlns:p="http://schemas.openxmlformats.org/presentationml/2006/main">
  <p:tag name="KSO_WM_DIAGRAM_VIRTUALLY_FRAME" val="{&quot;height&quot;:228.14787401574804,&quot;left&quot;:39.52125984251968,&quot;top&quot;:332.15212598425194,&quot;width&quot;:871.6287401574804}"/>
</p:tagLst>
</file>

<file path=ppt/tags/tag44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45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46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47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48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49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51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52.xml><?xml version="1.0" encoding="utf-8"?>
<p:tagLst xmlns:p="http://schemas.openxmlformats.org/presentationml/2006/main">
  <p:tag name="KSO_WM_DIAGRAM_VIRTUALLY_FRAME" val="{&quot;height&quot;:368.12141732283465,&quot;left&quot;:46.92141732283464,&quot;top&quot;:113.75527559055118,&quot;width&quot;:421.82866141732285}"/>
</p:tagLst>
</file>

<file path=ppt/tags/tag53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54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55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56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57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58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59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61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62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63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64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65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66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67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68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69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7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70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73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74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75.xml><?xml version="1.0" encoding="utf-8"?>
<p:tagLst xmlns:p="http://schemas.openxmlformats.org/presentationml/2006/main">
  <p:tag name="KSO_WM_DIAGRAM_VIRTUALLY_FRAME" val="{&quot;height&quot;:376.85,&quot;left&quot;:46.19984251968504,&quot;top&quot;:128.4,&quot;width&quot;:870.4671653543306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77.xml><?xml version="1.0" encoding="utf-8"?>
<p:tagLst xmlns:p="http://schemas.openxmlformats.org/presentationml/2006/main">
  <p:tag name="KSO_WM_BEAUTIFY_FLAG" val=""/>
  <p:tag name="KSO_WM_DIAGRAM_VIRTUALLY_FRAME" val="{&quot;height&quot;:376.85,&quot;left&quot;:46.19984251968504,&quot;top&quot;:128.4,&quot;width&quot;:870.4671653543306}"/>
</p:tagLst>
</file>

<file path=ppt/tags/tag78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79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80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1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2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3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4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5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6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7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8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89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9.xml><?xml version="1.0" encoding="utf-8"?>
<p:tagLst xmlns:p="http://schemas.openxmlformats.org/presentationml/2006/main">
  <p:tag name="KSO_WM_DIAGRAM_VIRTUALLY_FRAME" val="{&quot;height&quot;:233.85,&quot;left&quot;:37.1,&quot;top&quot;:201.6,&quot;width&quot;:884.4}"/>
</p:tagLst>
</file>

<file path=ppt/tags/tag90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91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92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93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94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ags/tag95.xml><?xml version="1.0" encoding="utf-8"?>
<p:tagLst xmlns:p="http://schemas.openxmlformats.org/presentationml/2006/main">
  <p:tag name="KSO_WM_DIAGRAM_VIRTUALLY_FRAME" val="{&quot;height&quot;:150.75,&quot;left&quot;:54.7,&quot;top&quot;:194.45,&quot;width&quot;:870.45}"/>
</p:tagLst>
</file>

<file path=ppt/theme/theme1.xml><?xml version="1.0" encoding="utf-8"?>
<a:theme xmlns:a="http://schemas.openxmlformats.org/drawingml/2006/main" name="WPS">
  <a:themeElements>
    <a:clrScheme name="自定义 41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DC0103"/>
      </a:accent1>
      <a:accent2>
        <a:srgbClr val="8D0101"/>
      </a:accent2>
      <a:accent3>
        <a:srgbClr val="FEF2E2"/>
      </a:accent3>
      <a:accent4>
        <a:srgbClr val="EBBE7C"/>
      </a:accent4>
      <a:accent5>
        <a:srgbClr val="CE8C55"/>
      </a:accent5>
      <a:accent6>
        <a:srgbClr val="AB6D36"/>
      </a:accent6>
      <a:hlink>
        <a:srgbClr val="0026E5"/>
      </a:hlink>
      <a:folHlink>
        <a:srgbClr val="7E1FAD"/>
      </a:folHlink>
    </a:clrScheme>
    <a:fontScheme name="WPS">
      <a:majorFont>
        <a:latin typeface="汉仪综艺体简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综艺体简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汉仪综艺体简"/>
        <a:font script="Hebr" typeface="汉仪综艺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综艺体简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自定义 41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DC0103"/>
      </a:accent1>
      <a:accent2>
        <a:srgbClr val="8D0101"/>
      </a:accent2>
      <a:accent3>
        <a:srgbClr val="FEF2E2"/>
      </a:accent3>
      <a:accent4>
        <a:srgbClr val="EBBE7C"/>
      </a:accent4>
      <a:accent5>
        <a:srgbClr val="CE8C55"/>
      </a:accent5>
      <a:accent6>
        <a:srgbClr val="AB6D36"/>
      </a:accent6>
      <a:hlink>
        <a:srgbClr val="0026E5"/>
      </a:hlink>
      <a:folHlink>
        <a:srgbClr val="7E1FAD"/>
      </a:folHlink>
    </a:clrScheme>
    <a:fontScheme name="WPS">
      <a:majorFont>
        <a:latin typeface="汉仪综艺体简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综艺体简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汉仪综艺体简"/>
        <a:font script="Hebr" typeface="汉仪综艺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综艺体简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综艺体简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汉仪综艺体简"/>
        <a:font script="Hebr" typeface="汉仪综艺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综艺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综艺体简"/>
        <a:ea typeface=""/>
        <a:cs typeface=""/>
        <a:font script="Jpan" typeface="ＭＳ Ｐゴシック"/>
        <a:font script="Hang" typeface="맑은 고딕"/>
        <a:font script="Hans" typeface="汉仪综艺体简"/>
        <a:font script="Hant" typeface="新細明體"/>
        <a:font script="Arab" typeface="汉仪综艺体简"/>
        <a:font script="Hebr" typeface="汉仪综艺体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综艺体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1464</Words>
  <Application>WPS 文字</Application>
  <PresentationFormat>宽屏</PresentationFormat>
  <Paragraphs>223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汉仪综艺体简</vt:lpstr>
      <vt:lpstr>苹方-简</vt:lpstr>
      <vt:lpstr>微软雅黑</vt:lpstr>
      <vt:lpstr>+mn-ea</vt:lpstr>
      <vt:lpstr>Thonburi</vt:lpstr>
      <vt:lpstr>+mn-lt</vt:lpstr>
      <vt:lpstr>汉仪书魂体简</vt:lpstr>
      <vt:lpstr>思源宋体 CN Medium</vt:lpstr>
      <vt:lpstr>霞鹜文楷 Light</vt:lpstr>
      <vt:lpstr>汉仪楷体简</vt:lpstr>
      <vt:lpstr>思源黑体 CN Bold</vt:lpstr>
      <vt:lpstr>黑体</vt:lpstr>
      <vt:lpstr>仓耳渔阳体 W02</vt:lpstr>
      <vt:lpstr>优设标题黑</vt:lpstr>
      <vt:lpstr>思源黑体 CN Light</vt:lpstr>
      <vt:lpstr>思源黑体 Light</vt:lpstr>
      <vt:lpstr>Arial Unicode MS</vt:lpstr>
      <vt:lpstr>WPS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颜班长</cp:lastModifiedBy>
  <cp:revision>206</cp:revision>
  <dcterms:created xsi:type="dcterms:W3CDTF">2024-07-20T00:36:05Z</dcterms:created>
  <dcterms:modified xsi:type="dcterms:W3CDTF">2024-07-20T00:36:05Z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5BA8667FE83D1B4074069B66BF1C4D74_43</vt:lpwstr>
  </property>
  <property fmtid="{D5CDD505-2E9C-101B-9397-08002B2CF9AE}" pid="3" name="KSOProductBuildVer">
    <vt:lpwstr>2052-6.7.1.8828</vt:lpwstr>
  </property>
</Properties>
</file>